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95" r:id="rId8"/>
    <p:sldId id="297" r:id="rId9"/>
    <p:sldId id="262" r:id="rId10"/>
    <p:sldId id="263" r:id="rId11"/>
    <p:sldId id="281" r:id="rId12"/>
    <p:sldId id="264" r:id="rId13"/>
    <p:sldId id="296" r:id="rId14"/>
    <p:sldId id="265" r:id="rId15"/>
    <p:sldId id="266" r:id="rId16"/>
    <p:sldId id="267" r:id="rId17"/>
    <p:sldId id="268" r:id="rId18"/>
    <p:sldId id="269" r:id="rId19"/>
    <p:sldId id="270" r:id="rId20"/>
    <p:sldId id="271" r:id="rId21"/>
    <p:sldId id="272" r:id="rId22"/>
    <p:sldId id="298" r:id="rId23"/>
    <p:sldId id="299" r:id="rId24"/>
    <p:sldId id="273" r:id="rId25"/>
    <p:sldId id="280" r:id="rId26"/>
    <p:sldId id="279" r:id="rId27"/>
    <p:sldId id="301" r:id="rId28"/>
    <p:sldId id="302" r:id="rId29"/>
    <p:sldId id="303" r:id="rId30"/>
    <p:sldId id="304" r:id="rId31"/>
    <p:sldId id="305" r:id="rId32"/>
    <p:sldId id="300" r:id="rId33"/>
    <p:sldId id="274" r:id="rId34"/>
    <p:sldId id="275" r:id="rId35"/>
    <p:sldId id="276" r:id="rId36"/>
    <p:sldId id="282" r:id="rId37"/>
    <p:sldId id="277" r:id="rId38"/>
    <p:sldId id="283" r:id="rId39"/>
    <p:sldId id="284" r:id="rId40"/>
    <p:sldId id="285" r:id="rId41"/>
    <p:sldId id="286" r:id="rId42"/>
    <p:sldId id="287" r:id="rId43"/>
    <p:sldId id="288" r:id="rId44"/>
    <p:sldId id="289" r:id="rId45"/>
    <p:sldId id="290" r:id="rId46"/>
    <p:sldId id="291" r:id="rId47"/>
    <p:sldId id="292" r:id="rId48"/>
    <p:sldId id="293" r:id="rId49"/>
    <p:sldId id="294" r:id="rId5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80" d="100"/>
          <a:sy n="80" d="100"/>
        </p:scale>
        <p:origin x="10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21:02:03.884"/>
    </inkml:context>
    <inkml:brush xml:id="br0">
      <inkml:brushProperty name="width" value="0.1" units="cm"/>
      <inkml:brushProperty name="height" value="0.1" units="cm"/>
      <inkml:brushProperty name="color" value="#008C3A"/>
    </inkml:brush>
  </inkml:definitions>
  <inkml:trace contextRef="#ctx0" brushRef="#br0">344 145 1144,'-70'-38'854,"68"37"-747,-1 0 1,1 0 0,-1 0-1,1 1 1,-1-1 0,0 1-1,1 0 1,-1-1-1,0 1 1,1 0 0,-1 1-1,0-1 1,1 0 0,-1 1-1,1 0 1,-1-1 0,1 1-1,-1 0 1,1 0-1,-1 0 1,-2 2 0,-8 3 518,7-4-495,0 0 0,0 1 1,1 0-1,-1-1 1,1 2-1,-1-1 0,1 1 1,0-1-1,0 1 0,1 1 1,-1-1-1,1 1 0,0 0 1,0 0-1,1 0 1,-1 0-1,1 1 0,0-1 1,-4 12-1,-7 16 317,4-12-179,1 2-1,1-1 1,-7 34 0,12-34-83,0 0-1,2 0 1,0 0 0,2-1 0,0 1-1,2 0 1,0 0 0,1-1-1,1 0 1,1 0 0,13 29 0,-14-39-128,0-1 0,0 1 1,1-1-1,1-1 0,-1 1 1,2-1-1,-1-1 0,1 1 1,1-1-1,-1 0 0,1-1 1,1 0-1,-1-1 0,1 0 1,0 0-1,1-1 0,-1 0 1,1-1-1,0 0 0,0-1 1,1 0-1,-1 0 0,13 0 1,-7-2 49,0-1 1,0-1-1,0-1 0,0 0 1,-1-1-1,1 0 1,-1-2-1,23-8 1,12-9 139,59-35 1,-96 49-266,2-1 38,0 0 0,-1-1 0,-1-1 0,0 0 0,0-1 0,-1 0 0,0-1 0,-1-1-1,15-23 1,-22 29-5,-1-2 0,0 1 0,0 0 0,-1-1 0,-1 1 0,0-1 0,0 0 0,1-15 0,-2 4 17,-1-1 1,-5-40-1,1 41-19,0 0 0,-2 0 0,0 0 0,-2 1 0,0 0 0,-1 0 1,-1 1-1,-1 0 0,-24-31 0,27 39-12,0 1 1,-1 0-1,0 0 1,-1 1-1,0 1 1,-1-1-1,1 2 1,-1-1-1,-1 2 1,0-1-1,0 2 1,0 0-1,0 0 1,-1 1-1,0 0 1,0 1-1,-15-1 1,2 3-11,1 1 1,0 1-1,0 2 1,-1 0-1,2 2 1,-1 1-1,0 0 1,1 2-1,1 1 1,-1 1-1,1 1 1,1 1-1,-35 25 0,39-23-858,0 2-1,1 0 1,1 1-1,1 1 0,-26 38 1,21-20-525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21:02:48.024"/>
    </inkml:context>
    <inkml:brush xml:id="br0">
      <inkml:brushProperty name="width" value="0.1" units="cm"/>
      <inkml:brushProperty name="height" value="0.1" units="cm"/>
      <inkml:brushProperty name="color" value="#008C3A"/>
    </inkml:brush>
  </inkml:definitions>
  <inkml:trace contextRef="#ctx0" brushRef="#br0">45 0 1488,'-15'33'1481,"10"-25"-1139,1-1-1,0 1 1,1 1-1,0-1 1,1 0-1,-1 1 1,1-1-1,1 1 1,-1 14-1,5 12 159,1-1 1,2 1-1,14 44 0,5 31 89,5 182 453,-25-213-868,6 237 949,-14-282-1049,2-28-77,0 0 0,1 0 0,-1 0 0,1 0 0,0 0-1,1 1 1,0-1 0,-1 0 0,2 0 0,-1 0 0,1 0 0,2 6-1,13 22-2640,-14-24 1576</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21:03:08.646"/>
    </inkml:context>
    <inkml:brush xml:id="br0">
      <inkml:brushProperty name="width" value="0.1" units="cm"/>
      <inkml:brushProperty name="height" value="0.1" units="cm"/>
      <inkml:brushProperty name="color" value="#008C3A"/>
    </inkml:brush>
  </inkml:definitions>
  <inkml:trace contextRef="#ctx0" brushRef="#br0">769 223 2072,'-68'-94'1430,"44"68"-139,9 21-330,6 3-478,-8-5 382,0 0 0,0-1-1,-17-12 1,22 12-664,0 1 0,-1 0 0,1 1 0,-1 0 1,-1 1-1,-25-6 0,30 10-187,0-1-1,0 2 1,0-1 0,0 1 0,-1 1 0,1-1 0,0 2-1,0-1 1,0 1 0,1 1 0,-15 5 0,11-2-17,0 0 1,0 1 0,1 1 0,0 0-1,0 1 1,1 0 0,-11 12 0,-6 6 0,10-10-3,1-1 1,0 2-1,2 0 0,0 1 1,-14 25-1,-43 113-108,65-140 98,0 0 1,2 0 0,0 1 0,1-1 0,1 1 0,0 0 0,2 26 0,1-28 9,1 0 0,1 0 1,0 0-1,1 0 0,1 0 1,1-1-1,0 0 0,1 0 1,0 0-1,1-1 0,1 0 1,0-1-1,1 0 0,0 0 1,1-1-1,1 0 0,24 19 1,-8-11 39,1-1 1,0-1-1,1-1 1,1-2 0,53 19-1,-20-14 315,125 24 0,-167-41-233,1-1 0,-1-1 1,0-1-1,1-1 0,-1-1 0,38-7 0,-25 0 8,1-1 0,-2-2-1,43-20 1,-63 25-97,0 0 0,-1-1 0,0 0 0,0-1 0,-1-1-1,0 0 1,0 0 0,-1-1 0,-1-1 0,0 0 0,-1 0 0,0-1 0,0 0-1,-2-1 1,1 1 0,-2-1 0,0-1 0,-1 1 0,0-1 0,5-28 0,2-111 164,-12 130-152,-1 1 1,-1 0-1,-1 0 1,-10-38-1,6 42-13,0 1-1,-1 0 0,-2 0 1,1 1-1,-2 0 0,0 1 0,-1 0 1,-1 1-1,0 1 0,-1 0 1,-20-16-1,5 7 15,-2 0 0,-1 3 0,0 0 1,-69-29-1,81 41-42,0 0 0,-1 2 0,0 0 0,0 2 0,-41-4 0,49 7-210,0 1 1,0 1-1,0 0 1,0 1 0,0 0-1,1 1 1,-1 0-1,1 1 1,-1 1 0,-20 10-1,25-10 23,-1 1-1,1 1 0,-10 8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21:03:09.187"/>
    </inkml:context>
    <inkml:brush xml:id="br0">
      <inkml:brushProperty name="width" value="0.1" units="cm"/>
      <inkml:brushProperty name="height" value="0.1" units="cm"/>
      <inkml:brushProperty name="color" value="#008C3A"/>
    </inkml:brush>
  </inkml:definitions>
  <inkml:trace contextRef="#ctx0" brushRef="#br0">276 0 984,'-8'1'6008,"-50"-1"-3996,45-1-1671,0 1 0,0 1 1,-18 2-1,16 0-89,10-3-212,-1 1 1,0 0 0,1 0-1,-1 0 1,1 1 0,0 0 0,-1 0-1,1 0 1,0 1 0,0-1-1,-8 7 1,9-5-42,0-1-1,-1 1 1,1 0 0,1 0-1,-1 0 1,1 1 0,-1-1-1,1 1 1,1 0 0,-1 0-1,1 0 1,-1 0 0,2 0-1,-1 1 1,0-1 0,1 0-1,0 1 1,0-1 0,1 10-1,-1-4-3,2-1-1,-1 0 0,2 0 1,-1 1-1,4 10 1,-4-18 2,0 0 0,0 0 1,0 0-1,0 0 0,0-1 1,1 1-1,-1 0 0,1-1 1,0 1-1,0-1 0,0 0 1,0 1-1,0-1 0,0 0 1,1 0-1,-1 0 1,1-1-1,-1 1 0,1-1 1,0 1-1,-1-1 0,6 2 1,0-2 4,-1 0 1,1 0 0,-1-1-1,1 0 1,-1-1-1,1 1 1,-1-1 0,11-3-1,62-22-433,-45 13-702,3 2 480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21:03:10.424"/>
    </inkml:context>
    <inkml:brush xml:id="br0">
      <inkml:brushProperty name="width" value="0.1" units="cm"/>
      <inkml:brushProperty name="height" value="0.1" units="cm"/>
      <inkml:brushProperty name="color" value="#008C3A"/>
    </inkml:brush>
  </inkml:definitions>
  <inkml:trace contextRef="#ctx0" brushRef="#br0">727 242 2104,'23'-33'1439,"-23"32"-1392,0 1-1,1 0 1,-1-1-1,0 1 0,0 0 1,0 0-1,0-1 1,0 1-1,0 0 0,0-1 1,0 1-1,0 0 1,-1 0-1,1-1 0,0 1 1,0 0-1,0-1 0,0 1 1,0 0-1,0 0 1,-1-1-1,1 1 0,0 0 1,0 0-1,0 0 1,0-1-1,-1 1 0,1 0 1,0 0-1,0 0 1,-1-1-1,1 1 0,0 0 1,0 0-1,-1 0 0,1 0 1,0 0-1,-1 0 1,1 0-1,0 0 0,-1 0 1,-17-4 1974,9 2-1148,-62-17 2773,27 13-2962,24 2-608,1 2 0,-1 0 0,0 0 0,0 2-1,0 1 1,0 0 0,-26 6 0,29-3-48,0 1 1,-1 0-1,2 2 0,-1 0 1,1 1-1,-28 18 1,23-9-36,1 1 0,1 0 1,0 2-1,2 0 1,0 1-1,1 0 1,1 2-1,1 0 1,2 0-1,-17 41 1,3-9-16,19-42 17,0 0-1,1 0 1,0 0-1,1 1 1,1 0-1,0 0 1,1 0-1,-1 16 1,4-25 6,0 0 0,1 0 0,0 0 0,0 0 0,0 0 0,1 0 0,-1 0 0,1-1 0,0 1 0,1 0 0,-1-1 0,1 0 0,0 0 0,0 1 0,0-1 0,1-1 0,-1 1 0,1-1 0,0 1 0,6 3 0,4 3 15,1-1 1,0 0-1,1-1 0,28 10 1,-6-7 26,1-2 0,0-1 0,67 4 0,2 1 49,-62-5-56,99 10 91,-127-17-81,-1-1 0,0-1-1,0-1 1,1 0 0,-1-1 0,26-9 0,-24 6 34,0-2 0,0 0 1,29-18-1,-39 21-53,-1-1-1,0 0 1,-1-1 0,0 1-1,0-2 1,0 1 0,-1-1-1,0 0 1,10-16 0,-6 3 15,-1-1-1,-1 1 1,-1-2 0,5-23 0,10-93 84,-18 113-108,0-1 10,-2-1-1,-1 1 0,-1 0 1,-1-1-1,-1 1 1,-2 0-1,-10-39 0,11 53-18,-1 0 0,-1 0 0,0 1-1,-1 0 1,0 0 0,-1 1 0,0 0 0,-1 0-1,0 0 1,-1 1 0,0 0 0,0 1 0,-1 0-1,0 0 1,-1 1 0,0 1 0,-13-8 0,18 12-73,0 1 1,1 0 0,-1 0 0,0 0 0,0 0 0,0 1 0,0 0-1,0 0 1,0 1 0,-1 0 0,1 0 0,0 0 0,0 1-1,0 0 1,-12 3 0,9-1-352,0 1 0,0 0-1,0 1 1,0 0 0,0 0 0,1 1-1,0 0 1,-13 13 0,-17 22-856</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21:03:10.971"/>
    </inkml:context>
    <inkml:brush xml:id="br0">
      <inkml:brushProperty name="width" value="0.1" units="cm"/>
      <inkml:brushProperty name="height" value="0.1" units="cm"/>
      <inkml:brushProperty name="color" value="#008C3A"/>
    </inkml:brush>
  </inkml:definitions>
  <inkml:trace contextRef="#ctx0" brushRef="#br0">195 0 1856,'-30'7'4920,"-10"13"-4344,25-12-148,9-5-289,0 1 0,0-1 0,1 2-1,-1-1 1,1 1 0,0-1 0,0 1 0,0 1-1,1-1 1,0 1 0,0 0 0,1-1 0,-7 14-1,3-2 22,1 0 0,0 1 0,-7 36 1,12-51-163,0 1 0,1 0 0,-1-1 0,1 1 1,0 0-1,0 0 0,0 0 0,0-1 1,1 1-1,-1 0 0,1 0 0,0-1 1,0 1-1,1 0 0,-1-1 0,1 1 1,-1-1-1,1 0 0,0 0 0,1 1 0,-1-1 1,0 0-1,1-1 0,0 1 0,-1 0 1,1-1-1,0 0 0,0 1 0,1-1 1,-1 0-1,0-1 0,1 1 0,-1-1 0,1 1 1,-1-1-1,1 0 0,0 0 0,-1-1 1,6 1-1,-1 1-62,0-1 1,0-1-1,0 1 1,0-1-1,0-1 1,0 1-1,0-1 0,0-1 1,0 0-1,0 0 1,-1 0-1,1-1 1,-1 0-1,1 0 1,-1-1-1,0 0 1,0 0-1,-1-1 0,8-6 1,11-15-381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21:03:11.312"/>
    </inkml:context>
    <inkml:brush xml:id="br0">
      <inkml:brushProperty name="width" value="0.1" units="cm"/>
      <inkml:brushProperty name="height" value="0.1" units="cm"/>
      <inkml:brushProperty name="color" value="#008C3A"/>
    </inkml:brush>
  </inkml:definitions>
  <inkml:trace contextRef="#ctx0" brushRef="#br0">58 6 1920,'-58'-6'1089,"61"24"-9,2 5 72,-4 1-16,-2-6-135,4 7-329,2 0-120,11 5-232,-11-4-104,5 2-128,0-1-24,-7-5-352,4 1-1176,0 0 1016</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21:03:12.133"/>
    </inkml:context>
    <inkml:brush xml:id="br0">
      <inkml:brushProperty name="width" value="0.1" units="cm"/>
      <inkml:brushProperty name="height" value="0.1" units="cm"/>
      <inkml:brushProperty name="color" value="#008C3A"/>
    </inkml:brush>
  </inkml:definitions>
  <inkml:trace contextRef="#ctx0" brushRef="#br0">9 92 1296,'0'0'84,"0"0"0,0 0 0,1-1 0,-1 1-1,0 0 1,0 0 0,0-1 0,0 1 0,1 0 0,-1-1-1,0 1 1,0 0 0,0-1 0,0 1 0,0 0 0,0 0-1,0-1 1,0 1 0,0 0 0,0-1 0,0 1 0,0 0-1,0-1 1,0 1 0,0 0 0,0-1 0,-1 1 0,1 0-1,0 0 1,0-1 0,0 1 0,0 0 0,-1 0 0,1-1-1,0 1 1,0 0 0,0 0 0,-1-1 0,1 1 0,0 0-1,0 0 1,-1 0 0,1 0 0,0-1 0,-1 1 0,1 0-1,0 0 1,0 0 0,-1 0 0,1 0 0,0 0 0,-1 0-1,1 0 1,0 0 0,-1 0 0,1 0 0,0 0 0,-1 0-1,1 0 1,0 0 0,0 0 0,-1 0 0,1 0 0,-1 1-1,19-5 436,-1 0-1,24 0 0,-29 2-370,11 1 166,36 1 0,1 0-19,78-11 500,-16 0-95,128 7-1,169 3 444,-141-5-209,-13 1-526,127-19 161,-318 21-421,-1 3-1,111 14 1,-147-9-112,1-1-1,0-2 1,55-4 0,-67-4-551,-26 5 498,1 1-1,-1 0 1,1-1 0,0 1-1,-1-1 1,1 1 0,-1-1 0,1 1-1,-1-1 1,0 0 0,1 1 0,-1-1-1,1 1 1,-1-1 0,0 0 0,0 1-1,1-2 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21:03:12.837"/>
    </inkml:context>
    <inkml:brush xml:id="br0">
      <inkml:brushProperty name="width" value="0.1" units="cm"/>
      <inkml:brushProperty name="height" value="0.1" units="cm"/>
      <inkml:brushProperty name="color" value="#008C3A"/>
    </inkml:brush>
  </inkml:definitions>
  <inkml:trace contextRef="#ctx0" brushRef="#br0">5 87 1488,'-5'0'3063,"5"0"-3007,0-1 0,0 1 0,1-1 1,-1 1-1,0-1 0,1 1 0,-1-1 0,0 1 0,1-1 0,-1 1 0,0 0 0,1-1 0,-1 1 0,1-1 0,-1 1 1,1 0-1,-1-1 0,1 1 0,-1 0 0,1 0 0,-1-1 0,1 1 0,0 0 0,-1 0 0,1 0 0,50-8 697,0 2-1,86 1 0,43-4 391,411-40 1073,0 60-1362,143 31 1435,-629-36-2205,148-2-188,-233-4-89</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21:03:52.450"/>
    </inkml:context>
    <inkml:brush xml:id="br0">
      <inkml:brushProperty name="width" value="0.1" units="cm"/>
      <inkml:brushProperty name="height" value="0.1" units="cm"/>
      <inkml:brushProperty name="color" value="#008C3A"/>
    </inkml:brush>
  </inkml:definitions>
  <inkml:trace contextRef="#ctx0" brushRef="#br0">400 22 888,'-12'1'534,"0"0"1,0 0-1,0-2 0,0 1 0,0-1 1,0-1-1,0 0 0,0-1 0,-14-5 1,23 7-339,-1-1 0,1 1 1,-1 0-1,1 0 1,-1 1-1,0-1 0,1 1 1,-1 0-1,0 0 1,1 0-1,-1 0 0,0 1 1,1-1-1,-5 2 1,5 0-129,-1 0 1,1-1-1,0 1 1,0 1 0,0-1-1,1 0 1,-1 1 0,1-1-1,-1 1 1,1 0 0,0 0-1,0 0 1,0 0 0,-3 6-1,-23 48 108,2 2 0,3 0-1,3 2 1,2 0 0,2 1 0,4 1-1,2 0 1,-2 99 0,12-138-107,1 0-1,1 0 1,1 0 0,1 0 0,1-1 0,1 0-1,13 31 1,-14-42 5,0 0-1,1 0 1,1 0-1,0-1 0,0 0 1,2 0-1,-1-1 1,1 0-1,0 0 1,1-1-1,0-1 1,1 1-1,0-2 1,18 11-1,-16-11-5,0-1 1,0-1-1,0 0 0,1 0 0,0-2 0,0 1 0,0-2 0,0 0 1,0-1-1,1 0 0,-1-1 0,0-1 0,1 0 0,-1-1 1,0 0-1,0-1 0,0-1 0,22-9 0,-16 4-48,0-2 0,-1 0 0,0-2 0,-1 0 1,-1-1-1,0 0 0,0-1 0,-2-1 0,0-1 0,-1 0 0,0-1 0,-2-1 0,0 0 0,-1 0 0,-1-1 0,7-21 1,-3 7 4,-2-1 1,-1 1-1,-2-2 1,5-38 0,-12 54-11,0-1 1,-2 1 0,0-1 0,-1 1 0,-1-1 0,-1 1 0,-1 0-1,-12-36 1,4 26-4,-2 1 0,0 0-1,-3 1 1,0 0-1,-1 2 1,-2 0 0,-1 1-1,0 1 1,-2 1 0,-47-37-1,64 56-15,0-1 0,0 1 0,0 1 0,-1-1 0,0 1-1,1 0 1,-1 1 0,0-1 0,-10-1 0,13 4-4,-1-1 1,1 1-1,-1 0 0,1 1 1,0-1-1,-1 1 1,1 0-1,0 0 0,-1 0 1,1 1-1,0-1 0,0 1 1,0 0-1,0 0 0,1 1 1,-1-1-1,-4 4 1,-5 5-400,0 1 1,0 0-1,1 1 1,1 0 0,0 0-1,1 2 1,0-1 0,1 1-1,1 0 1,0 1 0,1 0-1,1 0 1,-6 23-1,6 13-878</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21:03:54.069"/>
    </inkml:context>
    <inkml:brush xml:id="br0">
      <inkml:brushProperty name="width" value="0.1" units="cm"/>
      <inkml:brushProperty name="height" value="0.1" units="cm"/>
      <inkml:brushProperty name="color" value="#008C3A"/>
    </inkml:brush>
  </inkml:definitions>
  <inkml:trace contextRef="#ctx0" brushRef="#br0">76 32 256,'-15'-30'349,"15"29"-238,-1 1-1,1 0 1,-1 0-1,1 0 0,-1 0 1,1 0-1,0-1 0,-1 1 1,1 0-1,-1 0 1,1 0-1,-1 0 0,1 0 1,-1 0-1,1 0 0,-1 1 1,1-1-1,-1 0 1,1 0-1,0 0 0,-1 0 1,1 1-1,-1-1 0,1 0 1,0 0-1,-1 1 1,1-1-1,-1 0 0,1 0 1,0 1-1,0-1 0,-1 1 1,1-1-1,0 0 1,-1 1-1,-10 14 2861,-16 61-2351,25-67-497,0 0 1,1 1-1,0-1 1,0 1-1,1-1 1,0 1-1,3 15 0,-1-3 238,-1-2-144,2-1 0,-1 0 1,2 0-1,1 0 0,0 0 0,10 20 0,-5-30-23,-10-9-221,0 0 0,0 1 0,0-1 0,0 0 1,1 0-1,-1 0 0,0 0 0,0 1 0,0-1 0,0 0 0,1 0 0,-1 0 0,0 0 0,0 0 1,0 1-1,0-1 0,1 0 0,-1 0 0,0 0 0,0 0 0,0 0 0,1 0 0,-1 0 0,0 0 1,0 0-1,1 0 0,-1 0 0,0 0 0,0 0 0,0 0 0,1 0 0,-1 0 0,0 0 0,0 0 1,0 0-1,1 0 0,-1 0 0,0 0 0,0-1 0,0 1 0,1 0 0,-1 0 0,0 0 0,0 0 1,0 0-1,0-1 0,0 1 0,1 0 0,-1 0 0,0 0 0,0 0 0,0-1 0,0 1 0,0-2-550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21:02:05.063"/>
    </inkml:context>
    <inkml:brush xml:id="br0">
      <inkml:brushProperty name="width" value="0.1" units="cm"/>
      <inkml:brushProperty name="height" value="0.1" units="cm"/>
      <inkml:brushProperty name="color" value="#008C3A"/>
    </inkml:brush>
  </inkml:definitions>
  <inkml:trace contextRef="#ctx0" brushRef="#br0">261 12 816,'-73'20'594,"69"-19"-488,0 1 0,0 0 1,0 0-1,0 0 0,0 0 0,0 1 1,1-1-1,-1 1 0,1 0 1,0 0-1,0 1 0,0-1 1,0 0-1,1 1 0,-1 0 0,-2 5 1,-4 5 285,-13 20 252,2 1 0,1 2 0,-27 70 0,44-98-626,-1 0-1,1 0 1,0 0 0,1 0-1,0 1 1,0-1-1,1 0 1,1 1-1,-1-1 1,1 0 0,1 0-1,0 0 1,0 0-1,1 0 1,0 0-1,0 0 1,1-1 0,0 0-1,1 0 1,0 0-1,11 14 1,-7-11 25,0 0 1,0-1-1,1-1 1,1 0-1,0 0 1,0-1-1,0 0 1,1-1-1,0 0 1,1-1-1,-1 0 1,1-1-1,0-1 1,16 4-1,-7-5 157,0-1 0,0-1-1,0-1 1,0-1 0,0-1-1,0 0 1,37-11 0,-49 10-122,0 0-1,-1-1 1,1 0 0,-1 0 0,0-1-1,0-1 1,-1 1 0,0-1-1,0-1 1,0 1 0,-1-1 0,0-1-1,0 1 1,-1-1 0,0-1 0,0 1-1,-1-1 1,0 0 0,0 0 0,4-14-1,-6 14-21,0 0 1,-1 0-1,0 0 0,-1-1 0,0 1 0,0 0 1,-1-1-1,-1 1 0,1-1 0,-1 1 0,-1 0 0,0 0 1,0-1-1,-1 1 0,0 1 0,0-1 0,-1 0 1,0 1-1,-1 0 0,0 0 0,0 0 0,-8-8 1,-9-6-20,-1 0 1,-1 2-1,-1 0 1,-1 2 0,-39-21-1,27 16-30,-56-44-1,87 61-8,3 2 1,0 1 0,0 0 0,0 0 0,-1 0 0,-7-4 0,10 6 1,1 1-1,-1-1 1,1 1-1,-1 0 0,1 0 1,-1 0-1,1-1 0,-1 1 1,1 0-1,-1 1 1,1-1-1,-1 0 0,1 0 1,-1 1-1,1-1 0,0 1 1,-1-1-1,1 1 1,-1 0-1,1-1 0,0 1 1,0 0-1,-1 0 0,1 0 1,-1 1-1,-8 9-357,0 0 1,1 0-1,1 1 0,0 0 0,0 1 0,1 0 1,1 0-1,0 1 0,-3 13 0,-9 25-911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21:04:01.483"/>
    </inkml:context>
    <inkml:brush xml:id="br0">
      <inkml:brushProperty name="width" value="0.1" units="cm"/>
      <inkml:brushProperty name="height" value="0.1" units="cm"/>
      <inkml:brushProperty name="color" value="#008C3A"/>
    </inkml:brush>
  </inkml:definitions>
  <inkml:trace contextRef="#ctx0" brushRef="#br0">279 896 1616,'-53'17'979,"51"-17"-858,0 1-1,0-1 0,0 1 1,0-1-1,0 0 0,0 0 1,0 0-1,0 0 0,0 0 1,0 0-1,0-1 0,0 1 1,0 0-1,0-1 0,0 0 1,1 1-1,-1-1 0,0 0 1,0 0-1,0 0 0,-1-2 1,-1-1-3,0 0 0,0 0 0,0 0 1,1-1-1,-5-7 0,-4-5 139,0 5 169,0 1 1,-16-12-1,15 14-77,1-2 0,-17-17 1,26 24-335,-1-1-1,1 1 1,0-1 0,0 0-1,1 0 1,-1 0 0,1 0 0,0 0-1,0-1 1,1 1 0,-2-8 0,0-11 57,1 0 0,1-1 0,2 0 0,2-27 0,0 37-15,-1-1-1,2 1 1,0 0 0,0 0-1,2 1 1,0 0-1,13-24 1,0 9-20,2 1-1,38-40 1,55-42 35,-112 107-69,41-38 78,-15 14 50,1 1 0,35-24 0,-61 48-98,0 0 1,0 0-1,0 0 1,0 0-1,0 1 1,0-1-1,0 1 0,1 0 1,-1 0-1,0 0 1,1 0-1,-1 1 1,1-1-1,-1 1 1,1 0-1,-1 0 0,0 0 1,1 0-1,-1 1 1,1 0-1,-1-1 1,1 1-1,-1 0 1,0 1-1,0-1 0,0 1 1,0-1-1,0 1 1,0 0-1,0 0 1,0 0-1,0 0 1,-1 1-1,0-1 0,1 1 1,-1 0-1,2 3 1,8 11 219,0 1-1,-2 1 1,13 29 0,18 64 268,-33-87-408,29 115 399,-3-14-355,-34-126-201,0 1 1,0-1-1,0 1 1,1 0 0,-1-1-1,0 1 1,1-1-1,-1 1 1,1-1-1,-1 1 1,1-1 0,-1 1-1,1-1 1,-1 0-1,1 1 1,-1-1 0,1 0-1,-1 1 1,1-1-1,-1 0 1,1 0 0,0 1-1,-1-1 1,1 0-1,0 0 1,-1 0 0,1 0-1,-1 0 1,2 0-1,-2 0-2,11-2-452</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21:03:55.232"/>
    </inkml:context>
    <inkml:brush xml:id="br0">
      <inkml:brushProperty name="width" value="0.1" units="cm"/>
      <inkml:brushProperty name="height" value="0.1" units="cm"/>
      <inkml:brushProperty name="color" value="#008C3A"/>
    </inkml:brush>
  </inkml:definitions>
  <inkml:trace contextRef="#ctx0" brushRef="#br0">172 223 784,'-5'-1'217,"1"0"-1,-1 0 0,1 0 1,-1 0-1,1 1 0,-1-1 1,1 1-1,-1 0 0,1 1 1,-1-1-1,1 1 0,-1 0 1,1 0-1,-1 0 0,1 1 1,0-1-1,0 1 0,0 0 1,0 0-1,0 1 0,0-1 1,0 1-1,-5 5 0,4-3-152,-1 1-1,1-1 0,1 1 1,-1 0-1,1 1 0,0-1 1,0 1-1,1-1 0,0 1 0,0 0 1,0 0-1,1 0 0,-2 15 1,-1 22-41,3 0-1,1 1 1,2-1 0,3 0 0,1 0 0,2-1-1,2 1 1,2-1 0,23 59 0,-19-65 100,38 68 0,-41-86-107,1 0 1,1-1-1,0 0 1,33 30-1,-33-36 40,0-1 0,1 0 0,0 0 0,1-2 0,0 0 0,0-1 0,35 12 0,-42-17-7,0-1 0,0 0 0,0-1 0,0 1 0,0-2 0,0 1-1,0-2 1,0 1 0,1-1 0,-1 0 0,0-1 0,0 0 0,-1 0 0,1-1 0,0-1-1,-1 1 1,16-10 0,-9 3 4,1-1-1,-2 0 1,1-1 0,-2-1-1,0 0 1,0-1 0,-1 0-1,-1-1 1,0-1 0,-1 1-1,-1-2 1,-1 1 0,0-1-1,-1 0 1,-1-1-1,8-32 1,-4-12 194,4-114-1,-14 137-186,-2 1-1,-1 0 1,-2 0-1,-13-47 1,12 66-43,0 1 1,-2 0-1,0 0 1,-1 1-1,-1 0 1,-1 1 0,0 0-1,-1 0 1,-22-21-1,-13-7 112,-80-60 1,55 48 23,67 52-153,0 0 1,0 1 0,0-1 0,0 1 0,-1 0-1,1 1 1,-10-4 0,13 6-2,1-1-1,-1 1 1,0 0-1,0-1 1,0 1 0,0 0-1,0 0 1,0 0-1,1 1 1,-1-1-1,0 0 1,0 1 0,0-1-1,0 1 1,1 0-1,-1 0 1,0-1 0,1 1-1,-1 0 1,1 0-1,-1 1 1,1-1 0,-1 0-1,1 0 1,0 1-1,-1-1 1,1 1-1,-2 2 1,-13 23-97,-25 57 0,23-43-121,6-15-592,1 0 0,-13 50-1,19-43 158</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21:03:55.933"/>
    </inkml:context>
    <inkml:brush xml:id="br0">
      <inkml:brushProperty name="width" value="0.1" units="cm"/>
      <inkml:brushProperty name="height" value="0.1" units="cm"/>
      <inkml:brushProperty name="color" value="#008C3A"/>
    </inkml:brush>
  </inkml:definitions>
  <inkml:trace contextRef="#ctx0" brushRef="#br0">1 0 976,'-1'2'286,"1"0"-1,0 0 1,1 0 0,-1 0-1,0 0 1,0 0-1,1 0 1,-1 0-1,1 0 1,0-1 0,-1 1-1,1 0 1,0 0-1,2 2 1,-1-2-212,0 0-1,1 0 1,-1-1 0,0 1-1,1-1 1,-1 1 0,1-1 0,0 0-1,0 0 1,5 1 0,62 7 123,-69-9-151,1 1-1,-1-1 1,1 0-1,-1 1 1,1-1-1,-1 1 1,1-1-1,-1 1 1,0 0 0,1-1-1,-1 1 1,0 0-1,0 0 1,1 0-1,-1 0 1,0 0-1,0 0 1,0 1 0,0-1-1,0 0 1,-1 0-1,2 3 1,-1-1-13,0 0 0,0 0 0,-1 0-1,1 0 1,-1 0 0,0 0 0,0 0 0,0 0 0,0 0 0,-1 0 0,0 3 0,-2 5-11,0-1 0,-1 1 0,0-1 0,-1 0 0,-9 15 0,10-18-13,-2 1 5,1 0 0,0 0-1,0 1 1,1 0 0,0 0-1,0 0 1,-2 12 0,2-14 4,3-7-16,1 0 0,0 0 0,0 0 0,0 1 0,-1-1 0,1 0 0,0 0 0,0 0 0,0 0-1,0 0 1,0 0 0,0 1 0,-1-1 0,1 0 0,0 0 0,0 0 0,0 0 0,0 0 0,0 1 0,0-1 0,0 0-1,0 0 1,0 0 0,0 1 0,0-1 0,0 0 0,0 0 0,0 0 0,0 0 0,0 1 0,0-1 0,0 0 0,0 0-1,0 0 1,0 1 0,0-1 0,0 0 0,0 0 0,0 0 0,0 0 0,0 1 0,0-1 0,0 0 0,1 0 0,-1 0-1,0 0 1,0 0 0,2 2 717,18 9-215,38 15-313,-55-25-182,1 0 0,-1-1 0,1 1 0,-1-1-1,1 0 1,-1 0 0,1 0 0,-1-1 0,1 1 0,-1-1 0,0 0 0,6-2 0,9-1-161,3 1-575,-1-1 342</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21:04:02.524"/>
    </inkml:context>
    <inkml:brush xml:id="br0">
      <inkml:brushProperty name="width" value="0.1" units="cm"/>
      <inkml:brushProperty name="height" value="0.1" units="cm"/>
      <inkml:brushProperty name="color" value="#008C3A"/>
    </inkml:brush>
  </inkml:definitions>
  <inkml:trace contextRef="#ctx0" brushRef="#br0">764 285 1536,'-7'-5'156,"2"1"-2,0 1 0,1-1 0,-1 0 0,1-1 0,-1 1 0,1-1 0,0 1 1,1-1-1,-4-7 0,-18-27 999,-1 1 0,-36-40 0,55 70-1109,0 0 0,0 1 0,0-1 0,-1 1 0,-18-12-1,21 17-22,0-1 0,0 1-1,0 0 1,-1 0-1,0 0 1,1 1-1,-1 0 1,0 0 0,1 0-1,-1 1 1,0 0-1,-9 1 1,-11 3 10,-1 1 0,1 2 0,1 0-1,-1 2 1,-38 19 0,50-20-34,1 0 0,1 1-1,-1 1 1,1-1 0,1 2-1,0 0 1,0 0 0,1 1-1,-9 14 1,2-2-11,1 1 0,1 0 0,1 1 1,1 1-1,2 0 0,1 1 0,0 0 0,3 0 0,0 1 0,2 0 1,0 0-1,1 47 0,4-52 66,2-1 0,0 1 0,2-1 0,0 1 0,2-1 0,13 36 0,-7-31 51,1-1 0,1-1 0,2 0 0,32 42 0,-36-52 75,1-1 0,1 0 1,28 24-1,-34-34-64,0 1 0,0-1 0,1 0-1,-1-1 1,1 0 0,0 0 0,0-1 0,1 0 0,-1-1 0,11 2-1,7-2 23,0-2-1,1 0 0,-1-2 0,28-5 1,15 0-1301,-53 5 656</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21:03:57.153"/>
    </inkml:context>
    <inkml:brush xml:id="br0">
      <inkml:brushProperty name="width" value="0.1" units="cm"/>
      <inkml:brushProperty name="height" value="0.1" units="cm"/>
      <inkml:brushProperty name="color" value="#008C3A"/>
    </inkml:brush>
  </inkml:definitions>
  <inkml:trace contextRef="#ctx0" brushRef="#br0">59 255 2793,'81'-81'1160,"-79"79"-1076,0 1-1,0-1 1,0 0 0,-1 0 0,1 1 0,-1-1-1,1 0 1,-1 0 0,0 0 0,0-1-1,0 1 1,0 0 0,1-3 0,-2 5 22,0-1 0,0 1-1,-1 0 1,1-1 0,0 1 0,0 0 0,0 0 0,-1-1 0,1 1 0,0 0-1,0 0 1,-1-1 0,1 1 0,0 0 0,-1 0 0,1 0 0,0 0 0,-1 0-1,1-1 1,0 1 0,-1 0 0,1 0 0,0 0 0,-1 0 0,1 0 0,0 0-1,-1 0 1,1 0 0,0 0 0,-1 0 0,1 0 0,-1 1-77,0-1 0,0 0 0,0 0 0,0 1 1,0-1-1,1 0 0,-1 1 0,0-1 0,0 1 0,1-1 0,-1 1 0,0-1 1,1 1-1,-1 0 0,0-1 0,1 1 0,-1 0 0,1-1 0,-1 1 1,1 0-1,-1 0 0,1-1 0,-1 2 0,-7 11 41,-9 9 65,2 0-1,1 1 0,-20 42 1,25-42 18,0 1 0,2 0 0,1 0 0,0 1 0,2 0 0,-1 30 1,4-36-51,2 1 1,0-1 0,2 0 0,0 1 0,1-1 0,0 0 0,2-1 0,12 30 0,-4-21 45,1 0 0,2-1 0,0-1 0,1-1 1,2 0-1,0-2 0,2 0 0,0-1 0,2-1 0,0-1 0,39 22 1,-51-33-46,1-1 1,0-1 0,1 0 0,0-1 0,0-1 0,0 0 0,26 4-1,-33-7-51,1-1-1,0 0 0,-1 0 0,1 0 0,0-1 0,-1 0 1,1-1-1,-1 0 0,1 0 0,-1 0 0,0-1 0,0 0 1,0-1-1,0 0 0,-1 0 0,9-6 0,-3-1-23,0 0 0,-1 0 0,-1-1 0,0-1 0,0 0 0,7-14-1,41-88 63,-45 87-68,-4 9-4,-1 0-1,-2 0 1,0-1-1,-1 0 0,0-1 1,-2 1-1,-1-1 1,0 1-1,-2-1 0,0 0 1,-1 1-1,-1-1 1,-1 1-1,-7-23 1,2 15 6,-1 1 0,-2-1 0,-1 2 0,-1 0 1,-1 0-1,-2 1 0,0 1 0,-2 1 0,-30-33 0,25 31 2,-2 1-1,-37-28 0,54 46-24,0 0 1,-1 0 0,0 1-1,0 0 1,-1 1-1,1 0 1,-1 0 0,0 1-1,0 1 1,0-1-1,0 2 1,-17-2-1,9 5-13,1 0 0,-1 1-1,1 1 1,-1 0-1,1 2 1,0 0-1,1 1 1,0 0-1,0 1 1,0 1-1,1 1 1,0 0-1,1 1 1,0 0-1,1 2 1,1-1-1,-14 17 1,20-21-184,1 0-1,0 0 1,1 0 0,-1 1 0,2-1 0,-1 1 0,-4 18-1,6-19-290,1 0-1,0 0 0,1 1 0,-1-1 0,2 0 1,-1 0-1,1 0 0,0 0 0,3 10 0,13 24-1134</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21:03:57.872"/>
    </inkml:context>
    <inkml:brush xml:id="br0">
      <inkml:brushProperty name="width" value="0.1" units="cm"/>
      <inkml:brushProperty name="height" value="0.1" units="cm"/>
      <inkml:brushProperty name="color" value="#008C3A"/>
    </inkml:brush>
  </inkml:definitions>
  <inkml:trace contextRef="#ctx0" brushRef="#br0">15 58 3289,'-7'18'381,"0"6"1234,12-25-689,9-14-134,-6 6-384,1 0-1,0 1 1,1 0 0,0 0 0,0 1 0,16-9 0,-21 14-308,1-1 1,0 0 0,-1 1 0,1 0-1,0 1 1,0-1 0,0 1 0,0 0 0,0 0-1,0 1 1,1 0 0,-1 0 0,0 1-1,11 1 1,-15-1-74,0-1 1,-1 1-1,1-1 0,0 1 1,0 0-1,-1 0 0,1 0 1,0 0-1,-1 0 0,1 0 0,-1 0 1,1 0-1,-1 1 0,0-1 1,0 1-1,1-1 0,-1 1 1,0-1-1,0 1 0,0 0 0,-1-1 1,1 1-1,0 0 0,-1 0 1,1 0-1,-1-1 0,1 1 1,-1 0-1,0 0 0,0 0 1,0 0-1,0 0 0,0 0 0,0 0 1,-1 0-1,0 2 0,-2 8 64,0 0 0,-1-1-1,-1 1 1,-9 16 0,9-18-87,-23 39 77,26-46-80,0 0 0,-1 0 1,1-1-1,-1 1 0,1-1 0,-1 1 1,0-1-1,0 0 0,0 0 1,0 0-1,-1 0 0,-5 2 1,26-42-125,-14 34 120,-1 0-1,1 0 1,0 0-1,0 1 1,1-1-1,-1 1 1,1 0-1,0 0 1,0 0-1,0 1 1,0-1-1,0 1 1,0 0-1,1 0 1,-1 0-1,7-1 1,-8 3 3,-1-1 1,1 1-1,0 0 0,-1 0 1,1 0-1,-1 0 0,1 1 1,0-1-1,-1 1 0,1-1 1,-1 1-1,1 0 1,-1 0-1,0 0 0,1 0 1,-1 0-1,0 1 0,0-1 1,0 1-1,0 0 0,0-1 1,0 1-1,0 0 1,0 0-1,-1 0 0,1 0 1,-1 0-1,1 1 0,-1-1 1,2 5-1,-1-2 12,-1 0 1,1 1-1,-1-1 0,0 1 1,-1 0-1,1-1 0,-1 1 1,0 0-1,0-1 0,-1 1 1,1-1-1,-1 1 0,-1 0 1,1-1-1,-1 0 0,0 1 1,0-1-1,-1 0 0,1 0 0,-4 5 1,4-7 26,0 0 1,0 0 0,0 0-1,-1 0 1,1 0-1,-1-1 1,1 1 0,-1-1-1,0 0 1,0 0-1,0 0 1,0 0-1,-1 0 1,1-1 0,0 1-1,-1-1 1,1 0-1,-1 0 1,1 0 0,-1 0-1,1-1 1,-1 0-1,0 1 1,1-1 0,-1 0-1,0-1 1,1 1-1,-1-1 1,1 0 0,-1 0-1,-6-2 1,3 0-198,0 0 0,1 0 0,0-1 0,-1 0 0,1 0 0,0 0-1,-7-8 1,12 1-296</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21:04:03.529"/>
    </inkml:context>
    <inkml:brush xml:id="br0">
      <inkml:brushProperty name="width" value="0.1" units="cm"/>
      <inkml:brushProperty name="height" value="0.1" units="cm"/>
      <inkml:brushProperty name="color" value="#008C3A"/>
    </inkml:brush>
  </inkml:definitions>
  <inkml:trace contextRef="#ctx0" brushRef="#br0">137 417 3537,'-63'-86'1520,"61"83"-1371,-1 0 1,0 0-1,0 0 0,0 1 0,0-1 0,0 1 1,0 0-1,-1 0 0,1 0 0,-1 0 0,1 0 1,-5-1-1,7 3-81,-1 0 1,1-1-1,0 1 1,-1-1-1,1 1 0,0-1 1,-1 1-1,1-1 1,0 0-1,0 0 0,0 0 1,0 1-1,0-1 1,0 0-1,0 0 1,0-1-1,0 1 0,1 0 1,-1 0-1,0 0 1,1-1-1,-1 1 0,1 0 1,-1 0-1,1-1 1,-1 1-1,1-2 1,-1-3 75,0 0 1,0 0 0,1 0 0,0-1 0,1 1 0,-1 0-1,1 0 1,0 0 0,0 0 0,1 0 0,0 0 0,0 0 0,0 0-1,4-6 1,-2 5-89,1 0 0,-1 0-1,1 0 1,1 1-1,-1-1 1,1 1 0,0 1-1,0-1 1,1 1 0,7-5-1,15-6-25,1 2 0,0 0 0,1 2 0,1 2 0,0 1-1,0 1 1,0 1 0,1 2 0,36-1 0,-60 6 36,0 0 0,0 0-1,0 1 1,0 0 0,0 0 0,0 1 0,0 1 0,-1-1-1,1 1 1,-1 1 0,1-1 0,-1 2 0,0-1 0,-1 1 0,1 0-1,-1 0 1,0 1 0,0 0 0,-1 1 0,1-1 0,-2 1-1,1 0 1,-1 1 0,0-1 0,0 1 0,7 16 0,1 8 34,-2 0 0,-1 0 0,-1 1 0,-1 1 0,2 34 0,-4 2-42,-2 99 0,-12-42 51,6-111-17,0-1 1,-2 0 0,0 0-1,0-1 1,-1 1 0,-8 13-1,12-24-29,-2 0-1,1-1 0,0 1 0,0-1 1,-1 0-1,0 1 0,0-1 1,0-1-1,0 1 0,0 0 0,-1-1 1,1 1-1,-1-1 0,1 0 1,-1 0-1,0-1 0,0 1 1,0-1-1,0 0 0,-6 2 0,5-3-24,-1 0 0,1 0 0,-1 0-1,1 0 1,0-1 0,-1 0 0,1 0 0,0-1-1,0 1 1,0-1 0,0 0 0,0-1-1,0 1 1,1-1 0,-5-3 0,1 0-170,-12-8-149,19 13 126,0 1 0,1-1 0,-1 1 0,0-1 0,0 1 0,1-1 0,-1 1 0,0 0 0,0 0 0,0-1 0,0 1 0,1 0 1,-1 0-1,0 0 0,0 0 0,0 0 0,0 0 0,-1 0 0,-5 4-973</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21:04:40.036"/>
    </inkml:context>
    <inkml:brush xml:id="br0">
      <inkml:brushProperty name="width" value="0.1" units="cm"/>
      <inkml:brushProperty name="height" value="0.1" units="cm"/>
      <inkml:brushProperty name="color" value="#008C3A"/>
    </inkml:brush>
  </inkml:definitions>
  <inkml:trace contextRef="#ctx0" brushRef="#br0">130 141 3033,'-19'-21'2968,"15"17"-2626,0 0 0,0 0-1,0-1 1,1 1 0,-1-1-1,1 0 1,0 0-1,1 0 1,-1 0 0,-2-8-1,22 0 45,-10 8-371,-1 0 0,2 0 0,-1 0 1,0 1-1,1 0 0,0 1 0,0 0 1,0 0-1,0 1 0,0 0 0,0 0 0,13-1 1,-14 2-8,0 1 0,-1 0 0,1 0 0,0 0 1,0 1-1,-1 0 0,1 0 0,-1 0 1,1 1-1,-1 0 0,1 1 0,-1-1 0,0 1 1,0 0-1,0 1 0,5 3 0,-8-4-4,-1 0-1,1 0 1,-1 0-1,0 1 1,0-1-1,0 0 0,-1 1 1,1-1-1,-1 1 1,1 0-1,-1-1 1,-1 1-1,1 0 1,0 0-1,-1 0 1,0 0-1,0-1 0,0 1 1,0 0-1,-1 0 1,1 0-1,-1 0 1,0-1-1,-2 5 1,-2 9 22,-1 0 0,-1-1 0,-16 29 0,11-22 11,-2-1 1,0-1-1,-1 0 0,-34 36 1,36-49 45,13-9-80,-1 1 0,1 0-1,0 0 1,0 0-1,-1 0 1,1-1 0,0 1-1,0 0 1,0 0 0,-1-1-1,1 1 1,0 0 0,0 0-1,0-1 1,0 1-1,-1 0 1,1-1 0,0 1-1,0 0 1,0 0 0,0-1-1,0 1 1,0 0 0,0-1-1,0 1 1,0 0-1,0-1 1,0 1 0,0 0-1,0-1 1,2 0-4,-1 0-1,0 0 1,1 0-1,-1 1 1,0-1-1,1 0 1,-1 1-1,1-1 1,-1 1 0,1-1-1,1 1 1,7-3-3,10-4-1,1 1 1,0 2-1,31-4 1,-42 7 3,0 1 0,0 0 0,0 0 0,15 4 0,-20-3 2,-1 0 0,0 0-1,1 0 1,-1 1 0,0 0-1,0 0 1,0 0-1,0 0 1,0 1 0,-1-1-1,5 5 1,-7-6 2,-1 0-1,1 0 1,0 0-1,-1 0 1,1 0-1,-1 0 1,1 0-1,-1 0 1,0 0-1,1 1 1,-1-1-1,0 0 1,0 0-1,0 0 1,0 0-1,0 0 1,0 1-1,0-1 1,0 0-1,0 0 1,0 0-1,-1 0 1,1 2-1,-13 23 79,5-13 36,-1-1-1,-1 0 0,0 0 1,-1-1-1,-15 13 0,-68 45 663,13-9-430,68-49-273,0-2-1,0 0 1,-27 13 0,34-19-272,0 0-1,-1 0 1,1-1 0,0 0 0,-1-1-1,0 0 1,1 0 0,-1 0-1,0 0 1,0-1 0,-12-2 0,12 0-682</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21:04:40.613"/>
    </inkml:context>
    <inkml:brush xml:id="br0">
      <inkml:brushProperty name="width" value="0.1" units="cm"/>
      <inkml:brushProperty name="height" value="0.1" units="cm"/>
      <inkml:brushProperty name="color" value="#008C3A"/>
    </inkml:brush>
  </inkml:definitions>
  <inkml:trace contextRef="#ctx0" brushRef="#br0">253 107 2801,'-64'-68'1708,"62"66"-1592,1 1 1,-1-1-1,1 1 0,-1 0 1,0 0-1,0-1 0,1 1 1,-1 0-1,0 1 0,0-1 1,0 0-1,0 1 0,0-1 1,0 1-1,0-1 1,0 1-1,0 0 0,0 0 1,-1 0-1,1 0 0,0 0 1,0 0-1,0 1 0,0-1 1,0 1-1,0-1 0,0 1 1,0 0-1,0 0 0,1 0 1,-1 0-1,0 0 0,0 0 1,1 0-1,-1 1 0,-1 1 1,-2 0 35,-2 3-35,0-1 0,0 1 0,1 0 0,0 1 0,0-1 1,0 1-1,1 0 0,0 1 0,0-1 0,1 1 0,0 0 0,1 0 0,-1 0 0,-1 9 1,-2 12 140,1 0 0,-3 56 0,6-51-20,-4 47 320,6 127 1,4-169-502,1-1 0,2 1-1,2-1 1,1 0-1,20 49 1,-25-77-45,0 0 0,2 0-1,-1 0 1,1-1 0,0 0 0,1 0-1,0 0 1,0-1 0,1 0 0,0-1 0,1 0-1,18 12 1,-20-15 0,0 0 0,0-1 0,1 0 0,-1 0 0,1-1-1,0 0 1,-1 0 0,1-1 0,0 0 0,0 0 0,0-1 0,1 0 0,-1 0-1,0-1 1,0 0 0,-1-1 0,1 0 0,12-4 0,-4-1 10,1-1 0,-1 0 0,-1-1 0,1-1 1,-2 0-1,1-2 0,-2 1 0,1-2 0,-2 0 0,12-14 0,16-25 171,48-81-1,-53 77 27,-26 43-152,0-1 1,-1-1 0,0 1 0,-2-1-1,0-1 1,0 1 0,-1-1-1,-1 0 1,-1 0 0,0-1 0,-1 1-1,-1-33 1,-5 8 20,-1 1-1,-3-1 1,-1 1-1,-2 0 1,-19-44-1,25 71-68,-1 0 0,0 1 0,-1-1 0,0 1 0,-17-22 0,19 29-17,0 1 1,0-1-1,0 0 0,-1 1 0,1 0 1,-1 0-1,0 1 0,0 0 0,-1 0 1,1 0-1,-1 1 0,1 0 0,-14-3 1,3 4-31,0 0 0,1 0 1,-1 2-1,0 0 0,1 1 0,-1 1 1,1 0-1,-1 1 0,1 1 0,-26 12 1,-10 7-788,-84 53 1,49-16 230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21:04:43.450"/>
    </inkml:context>
    <inkml:brush xml:id="br0">
      <inkml:brushProperty name="width" value="0.1" units="cm"/>
      <inkml:brushProperty name="height" value="0.1" units="cm"/>
      <inkml:brushProperty name="color" value="#008C3A"/>
    </inkml:brush>
  </inkml:definitions>
  <inkml:trace contextRef="#ctx0" brushRef="#br0">46 127 1616,'47'-97'1379,"-46"96"-1304,-1 0 1,1 0-1,-1 1 0,0-1 0,0 0 0,1 0 0,-1 1 0,0-1 0,0 0 1,0 0-1,0 1 0,0-1 0,0 0 0,0 0 0,0 0 0,0 1 1,0-1-1,0 0 0,-1 0 0,1 1 0,0-1 0,0 0 0,-1 0 0,1 1 1,-1-1-1,1 0 0,-1 1 0,1-1 0,-1 1 0,1-1 0,-1 0 0,1 1 1,-1-1-1,0 1 0,1 0 0,-1-1 0,0 1 0,1-1 0,-1 1 1,0 0-1,0 0 0,1-1 0,-2 1 0,0-1 101,0 1-1,0 0 0,0-1 1,0 1-1,0 0 1,0 0-1,-1 0 1,1 0-1,0 1 1,-3 0-1,4 0-142,0 0-1,0 0 1,0 0 0,0 0-1,0 1 1,0-1 0,1 0-1,-1 1 1,0-1-1,1 1 1,-1-1 0,1 1-1,-1-1 1,1 3 0,-4 28 158,3-20-41,-6 42 441,4-15 100,-16 63 1,16-92-646,1 0 0,0 0 0,1 0 0,0 1 0,1-1 0,0 0 0,0 1 1,1-1-1,0 0 0,1 1 0,0-1 0,1 0 0,7 17 0,-8-23-37,0-1 0,1 1-1,-1-1 1,1 0 0,0 0 0,0 0 0,1 0-1,-1-1 1,0 1 0,1-1 0,-1 0-1,1 0 1,0 0 0,0-1 0,0 1-1,0-1 1,0 0 0,0 0 0,0 0 0,0 0-1,1-1 1,5 0 0,7 0-19,0 0-1,0-2 1,0 0 0,21-5 0,-30 5-282,1-1-1,-1 0 1,0 0 0,0-1 0,10-7 0,-7 6-356,7-3-61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21:02:06.454"/>
    </inkml:context>
    <inkml:brush xml:id="br0">
      <inkml:brushProperty name="width" value="0.1" units="cm"/>
      <inkml:brushProperty name="height" value="0.1" units="cm"/>
      <inkml:brushProperty name="color" value="#008C3A"/>
    </inkml:brush>
  </inkml:definitions>
  <inkml:trace contextRef="#ctx0" brushRef="#br0">228 164 1480,'-61'-48'1370,"58"46"-1180,-1 1 1,1-1-1,-1 1 0,1-1 0,-1 1 1,0 0-1,1 0 0,-1 1 1,0-1-1,0 1 0,0 0 0,0 0 1,1 0-1,-1 1 0,0-1 1,0 1-1,-6 2 0,-10 0 583,16-3-682,1 1 0,0-1 0,0 0 0,-1 1-1,1 0 1,0 0 0,0 0 0,0 0 0,0 0 0,-3 3-1,4-3-64,1 1 0,-1-1-1,1 1 1,-1 0-1,1 0 1,0 0 0,-1 0-1,1 0 1,0 0-1,1 0 1,-1 0-1,0 0 1,0 0 0,0 5-1,-5 19 215,2 1-1,0 0 1,2 0-1,1 0 1,1 1-1,1-1 1,1 0-1,2 0 1,10 40-1,-9-49-79,1 0-1,1-1 0,1 0 0,0 0 0,1-1 1,1 0-1,1 0 0,0-1 0,1-1 1,0 0-1,1 0 0,0-1 0,2-1 1,27 19-1,-35-27-123,0 0 0,1 0 0,-1-1 0,1 0 0,0 0 0,0 0 0,0-1 0,0-1 0,0 1 0,0-1 1,13 0-1,-9-2-9,0 0 1,-1-1 0,1 0 0,-1 0 0,0-2 0,0 1 0,16-8 0,-4-1 2,0-2 1,-1 0-1,-1-1 0,0 0 0,-1-2 1,31-34-1,-43 42-16,-1-1-1,1 0 1,-2 0-1,1 0 1,-1-1 0,-1 0-1,0 0 1,-1 0 0,0-1-1,0 0 1,3-21-1,-5 17 5,-1 0 1,-1-1-1,0 1 0,-1 0 0,-1 0 0,0 0 0,-1 0 0,-8-23 0,5 22-1,0 0-1,-2 1 0,0 0 1,0 0-1,-2 1 1,0 0-1,-19-21 0,20 26-9,-1 0 0,-1 0 0,1 1 0,-1 1 0,-1 0 0,0 0 0,0 1 0,0 1 0,-26-10 0,22 11-8,1 1 1,0 0 0,-1 1-1,0 0 1,0 1-1,0 1 1,0 1 0,0 0-1,0 1 1,0 1-1,0 0 1,1 1 0,-1 1-1,1 1 1,0 0-1,0 0 1,0 2 0,1 0-1,-20 12 1,32-17-13,-11 6-11,0 2-1,1 0 0,-14 13 0,22-19-97,1 0-1,-1 0 0,1 1 1,0-1-1,1 1 0,-1 0 0,1 0 1,0 0-1,0 0 0,0 0 0,1 0 1,-1 1-1,0 7 0,2-5-324,0 0-1,0 0 0,0 0 1,3 10-1,11 36-860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21:04:43.810"/>
    </inkml:context>
    <inkml:brush xml:id="br0">
      <inkml:brushProperty name="width" value="0.1" units="cm"/>
      <inkml:brushProperty name="height" value="0.1" units="cm"/>
      <inkml:brushProperty name="color" value="#008C3A"/>
    </inkml:brush>
  </inkml:definitions>
  <inkml:trace contextRef="#ctx0" brushRef="#br0">70 64 2713,'11'-58'1640,"-11"58"-1598,0 0 0,0-1 0,1 1 0,-1 0-1,0 0 1,0 0 0,0 0 0,0 0 0,0 0 0,0-1 0,0 1 0,0 0 0,0 0 0,0 0 0,0 0-1,0 0 1,0 0 0,0-1 0,0 1 0,0 0 0,0 0 0,0 0 0,0 0 0,0 0 0,0 0-1,0-1 1,-1 1 0,1 0 0,0 0 0,0 0 0,0 0 84,0 0-84,0 0 0,0-1-1,0 1 1,-1 0 0,1 0 0,0 0 0,0 0 0,0 0 0,0 0 0,0 0 0,0 0 0,-1 0-1,1 0 1,0 0 0,0 0 0,-8 5 1341,-5 11 93,9-9-1214,0 1 0,0-1-1,1 1 1,0 0 0,1 0-1,0 0 1,0 0 0,-1 10-1,0 0 2,-7 41 184,-1 66 0,5-48-305,6-70-417,-1 0 0,1 1 0,0-1-1,2 11 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21:04:44.285"/>
    </inkml:context>
    <inkml:brush xml:id="br0">
      <inkml:brushProperty name="width" value="0.1" units="cm"/>
      <inkml:brushProperty name="height" value="0.1" units="cm"/>
      <inkml:brushProperty name="color" value="#008C3A"/>
    </inkml:brush>
  </inkml:definitions>
  <inkml:trace contextRef="#ctx0" brushRef="#br0">159 170 1312,'-4'0'162,"-1"0"0,1 0 0,-1 1 0,1 0 0,0 0-1,-1 0 1,1 0 0,0 1 0,-1-1 0,1 1 0,0 0 0,0 1 0,1-1-1,-1 1 1,0-1 0,1 1 0,0 0 0,-1 1 0,1-1 0,0 0 0,1 1-1,-1 0 1,-3 5 0,-3 9 206,1 1 0,0 0-1,1 0 1,1 1 0,1 0 0,1 0-1,-2 28 1,0 10 39,2 0 1,3 1-1,11 102 1,-5-125-327,1 1 1,3-1 0,0 0-1,3-1 1,0 0 0,3-1 0,20 37-1,-27-57-56,1 0 0,0-1 0,1 0-1,16 15 1,-21-23-9,0 0-1,1-1 0,0 0 1,0 0-1,0 0 1,0-1-1,1 1 0,-1-1 1,1-1-1,0 0 1,0 0-1,10 2 0,5-2 57,1 0 0,0-1 0,0-2 0,0 0 0,0-2-1,0 0 1,-1-2 0,1 0 0,-1-2 0,0 0 0,-1-1 0,0-1-1,40-24 1,-47 23 54,1 1 1,-1-2-1,-1 0 0,0-1 1,-1 0-1,0 0 0,-1-2 0,0 1 1,-1-1-1,-1-1 0,0 0 1,-1 0-1,0-1 0,-1 0 0,-1 0 1,-1-1-1,0 1 0,-1-1 0,2-22 1,-2-17 321,-2 0 1,-6-64 0,0 83-387,-2 1 1,-1 0 0,-1 0-1,-19-47 1,13 44-52,-2 1 1,-2 1-1,-35-53 1,45 78-18,0 0 0,-1 1 0,0 1 0,-1-1 0,0 2 0,-1-1 0,0 1 0,-1 1 0,1 0 0,-1 1 0,-1 0 0,0 0 0,-26-8 0,24 11-134,-1 0-1,0 2 0,0 0 1,0 0-1,0 2 0,0 0 1,0 1-1,0 0 0,0 1 1,1 1-1,-1 1 1,0 0-1,1 1 0,0 0 1,0 1-1,-22 14 0,20-8-94,1 1 0,-15 16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21:04:45.167"/>
    </inkml:context>
    <inkml:brush xml:id="br0">
      <inkml:brushProperty name="width" value="0.1" units="cm"/>
      <inkml:brushProperty name="height" value="0.1" units="cm"/>
      <inkml:brushProperty name="color" value="#008C3A"/>
    </inkml:brush>
  </inkml:definitions>
  <inkml:trace contextRef="#ctx0" brushRef="#br0">0 10 1576,'0'-1'881,"15"-5"-161,15 5-160,38 2-296,-36 5-48,0-3-88,-5-3-32,0 0-24,-5-5-32,-6-2-24</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21:04:45.586"/>
    </inkml:context>
    <inkml:brush xml:id="br0">
      <inkml:brushProperty name="width" value="0.1" units="cm"/>
      <inkml:brushProperty name="height" value="0.1" units="cm"/>
      <inkml:brushProperty name="color" value="#008C3A"/>
    </inkml:brush>
  </inkml:definitions>
  <inkml:trace contextRef="#ctx0" brushRef="#br0">84 1 752,'-3'4'50,"0"0"-1,0 0 1,1 0-1,-1 0 1,1 1-1,0-1 0,1 1 1,-1 0-1,1-1 1,-2 9-1,-6 21 66,-9 4 182,13-29-38,1 0 0,-1 0 0,2 1 0,-1 0 0,1-1 0,1 1-1,0 1 1,-2 17 0,42-37 301,-20 5-556,0 1 0,-1 1 0,1 1 0,0 0 0,0 2 0,0 0 0,0 0 0,0 2 0,0 0 0,23 8 0,-26-5 0,0 0-1,0 1 1,-1 1-1,1 0 1,-1 1-1,-1 0 1,0 1-1,0 1 1,-1 0-1,13 16 1,-23-24 31,1 0 0,-1 0 0,0 0 0,-1 0 0,1 0 0,0 1-1,-1-1 1,0 0 0,0 1 0,0 0 0,0-1 0,0 1 0,-1-1 0,0 1 0,0 0 0,0-1 0,0 1 0,0 0 0,-2 5 0,1-5-8,-1 1 1,0-1-1,0 0 0,0 0 1,-1 1-1,0-1 1,1-1-1,-1 1 1,-1 0-1,1-1 1,0 1-1,-1-1 1,0 0-1,-5 3 1,-71 44-610,51-35 301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21:04:46.367"/>
    </inkml:context>
    <inkml:brush xml:id="br0">
      <inkml:brushProperty name="width" value="0.1" units="cm"/>
      <inkml:brushProperty name="height" value="0.1" units="cm"/>
      <inkml:brushProperty name="color" value="#008C3A"/>
    </inkml:brush>
  </inkml:definitions>
  <inkml:trace contextRef="#ctx0" brushRef="#br0">429 170 1312,'-41'-69'1165,"39"67"-1031,0 0 0,0 0 0,0-1 0,0 1 0,0 0 1,0 0-1,-1 1 0,1-1 0,-1 0 0,1 1 1,-1 0-1,1-1 0,-1 1 0,0 0 0,0 1 1,0-1-1,0 0 0,0 1 0,0-1 0,1 1 0,-1 0 1,0 0-1,0 0 0,0 1 0,-3 0 0,3-1-70,-1 0-16,0 1-1,0 0 1,1 0-1,-1 1 0,0-1 1,1 1-1,-1 0 1,1 0-1,-1 0 0,1 0 1,-5 4-1,-32 34 31,32-31-55,-8 7 4,1 1 0,1 1 1,1 0-1,1 1 0,-12 24 1,-67 148 53,84-175-84,1 1 0,1-1-1,1 1 1,0 0 0,1 1 0,1-1-1,0 1 1,2-1 0,0 1 0,1-1-1,0 1 1,2-1 0,4 20 0,3 1-7,2 0 1,1-1-1,2-1 0,34 62 1,-34-72 13,1 0 0,1-1 0,2-1 0,0-1 0,1 0 0,34 28 0,-41-40 5,0-2-1,1 0 1,-1 0 0,2-1 0,-1-1 0,1 0 0,1-1 0,-1-1 0,1 0-1,0-1 1,0-1 0,0 0 0,26 0 0,-11-4 13,1-1 0,-1-2 0,0-1 0,-1-1 0,1-2 0,-1-1 0,-1-1 0,1-2 0,-2 0 0,45-29 0,-29 13 8,-1-1 0,-1-3 0,-2-2 0,-2-1 1,57-66-1,-86 90-15,0-1 0,-1 0 0,0 0 1,0-1-1,-2 0 0,1 0 1,-2 0-1,6-19 0,-9 21 1,0 0 0,0 0 0,-1 0 0,-1-1-1,0 1 1,0 0 0,-1 0 0,0 0 0,-1 0 0,-1 0 0,-5-16 0,-10-16 16,-1 1 0,-3 1 0,-47-68 0,13 22-16,29 43 12,-49-78-32,65 109 144,1-1 1,-2 1-1,1 1 1,-2 0-1,-26-20 1,32 28-50,0 0 1,0 1-1,0 0 1,0 0-1,0 0 1,-1 1-1,1 0 1,-1 1-1,1 0 1,-1 0-1,0 0 1,1 1-1,-15 2 1,-5 2 0,1 1 0,-42 13 0,9-2-54,-12 0-819,-98 37 1,144-40 95</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21:04:36.269"/>
    </inkml:context>
    <inkml:brush xml:id="br0">
      <inkml:brushProperty name="width" value="0.1" units="cm"/>
      <inkml:brushProperty name="height" value="0.1" units="cm"/>
      <inkml:brushProperty name="color" value="#008C3A"/>
    </inkml:brush>
  </inkml:definitions>
  <inkml:trace contextRef="#ctx0" brushRef="#br0">92 220 1784,'-3'1'184,"0"-1"0,0 1 0,1 0-1,-1 0 1,1 0 0,-1 0-1,1 1 1,-1-1 0,1 0 0,0 1-1,0 0 1,-1 0 0,1-1 0,0 1-1,1 0 1,-4 4 0,-26 27 432,29-30-476,0 0-1,0 0 1,0 1 0,1-1 0,-1 0-1,1 1 1,0-1 0,-1 1-1,2 0 1,-1-1 0,0 1 0,1 0-1,0-1 1,-1 1 0,2 0 0,-1-1-1,1 5 1,-1 11 261,1-3-203,0 1 0,1-1 0,1 0 0,0 0-1,1 0 1,1 0 0,0-1 0,1 1 0,14 23-1,-2-6-66,3-2-1,0 0 0,29 31 1,-44-55-111,0 0 0,1 0 1,0-1-1,0 0 1,0 0-1,1 0 0,0-1 1,0-1-1,1 1 1,16 5-1,-18-8-2,-1-1-1,0 1 1,1-2 0,-1 1 0,1-1-1,-1 0 1,1 0 0,-1-1-1,0 1 1,1-2 0,-1 1 0,0-1-1,1 0 1,-1 0 0,0 0-1,10-7 1,1-1 14,0-1 0,-1 0 0,0-1 0,-1-1 0,0-1 0,-1 0 0,0-1 0,-1 0 0,-1-1 0,-1-1 0,0 0 0,-1 0 0,-1-1 0,-1 0 0,0-1 0,-1 0 0,-1 0 0,-1 0 0,-1-1 0,0 0 0,-2 0 0,0 0 0,-1 0 0,-2 0 0,-3-33 0,1 33-19,-1 0 0,-1-1 0,-1 2 0,0-1 0,-2 1 0,0 0 0,-20-34 0,23 45-3,-1 1-1,0-1 1,0 1 0,0 0-1,-1 1 1,0-1 0,-1 1-1,1 1 1,-1 0 0,0 0-1,0 0 1,-1 1 0,1 0 0,-1 1-1,0-1 1,0 2 0,0-1-1,-1 2 1,-14-2 0,12 2-16,1 1-1,-1 0 1,0 1 0,0 0 0,1 1 0,-1 0 0,1 1 0,-1 1-1,1-1 1,0 2 0,0 0 0,1 0 0,0 1 0,0 0 0,0 0-1,0 1 1,1 1 0,0 0 0,1 0 0,0 0 0,0 1 0,1 0-1,0 1 1,0 0 0,1 0 0,0 0 0,1 1 0,1 0 0,-1 0-1,2 0 1,-1 0 0,-2 22 0,4-23-324,1 0 1,1 0-1,-1 1 0,2-1 1,1 17-1,6 2-458</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21:04:37.017"/>
    </inkml:context>
    <inkml:brush xml:id="br0">
      <inkml:brushProperty name="width" value="0.1" units="cm"/>
      <inkml:brushProperty name="height" value="0.1" units="cm"/>
      <inkml:brushProperty name="color" value="#008C3A"/>
    </inkml:brush>
  </inkml:definitions>
  <inkml:trace contextRef="#ctx0" brushRef="#br0">36 44 1680,'-30'1'1187,"30"-1"-1160,0 0 0,0 0-1,0 0 1,-1 0 0,1 0 0,0 0-1,0 0 1,0 0 0,-1 0-1,1 0 1,0 0 0,0 0 0,0 0-1,-1 0 1,1 0 0,0 0-1,0 0 1,0 0 0,0 0-1,-1 0 1,1-1 0,0 1 0,0 0-1,0 0 1,0 0 0,0 0-1,0 0 1,-1 0 0,1-1 0,0 1-1,0 0 1,0 0 0,0 0-1,0 0 1,0-1 0,0 1 0,0 0-1,0 0 1,0 0 0,0-1-1,0 1 1,0 0 0,0 0 0,0 0-1,0 0 1,0-1 0,0 1-1,0 0 1,0 0 0,0 0-1,0-1 1,0 1 0,0 0 0,0 0-1,0 0 1,0 0 0,0-1-1,1 1 1,-1 0 0,0 0 0,0 0-1,0 0 1,0 0 0,0 0-1,1-1 1,-1 1 0,0 0 0,0 0-1,0 0 1,12-8 2412,31-2-1399,-26 5-838,1 1 0,-1 1-1,1 0 1,23 0 0,-34 3-146,1 0 0,-1 1 0,1-1 0,-1 2 0,1-1 1,7 3-1,-14-3-45,1-1-1,-1 1 1,1-1 0,-1 1 0,0 0 0,1 0 0,-1 0 0,0 0-1,0 0 1,1 0 0,-1 0 0,0 0 0,0 0 0,0 0 0,0 1-1,0-1 1,-1 0 0,1 1 0,0-1 0,-1 1 0,1-1 0,-1 0-1,1 1 1,-1 0 0,0-1 0,1 1 0,-1-1 0,0 1 0,0-1-1,0 1 1,0-1 0,-1 1 0,1 0 0,0-1 0,0 1 0,-2 1-1,-4 15 81,-1 0-1,-1 0 0,-17 28 0,-6 11 42,25-44-56,2-4 74,0-1 1,0 1 0,1 0-1,1 0 1,-4 15 0,6-24-142,0 0-1,0 1 1,0-1 0,0 0 0,0 0 0,0 1 0,0-1 0,0 0-1,0 0 1,1 1 0,-1-1 0,0 0 0,0 0 0,0 1-1,0-1 1,0 0 0,0 0 0,1 0 0,-1 1 0,0-1-1,0 0 1,0 0 0,1 0 0,-1 0 0,0 1 0,0-1 0,1 0-1,-1 0 1,0 0 0,0 0 0,1 0 0,-1 0 0,0 0-1,0 0 1,1 0 0,-1 0 0,0 0 0,0 0 0,1 0-1,-1 0 1,0 0 0,1 0 0,19-3 193,-14 2-239,158-50-135,-122 37-444,14-5 241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21:04:49.662"/>
    </inkml:context>
    <inkml:brush xml:id="br0">
      <inkml:brushProperty name="width" value="0.1" units="cm"/>
      <inkml:brushProperty name="height" value="0.1" units="cm"/>
      <inkml:brushProperty name="color" value="#008C3A"/>
    </inkml:brush>
  </inkml:definitions>
  <inkml:trace contextRef="#ctx0" brushRef="#br0">0 44 824,'11'-4'478,"-11"4"-470,0 0 1,1 0 0,-1 0-1,0 0 1,0 0 0,1 0-1,-1 0 1,0 0 0,1 0-1,-1 0 1,0 0 0,1 0-1,-1 0 1,0-1 0,0 1-1,1 0 1,-1 0 0,0 0-1,1 0 1,-1-1 0,0 1-1,0 0 1,0 0 0,1-1-1,-1 1 1,0 0 0,0 0-1,0-1 1,0 1 0,1 0-1,-1 0 1,0-1 0,0 1-1,0 0 1,0-1 0,0 1-1,0 0 1,0-1 0,0 1-1,0 0 1,0-1 0,7-4 460,15-1 18,1 0 1,-1 1-1,1 1 1,0 1-1,1 2 0,-1 0 1,0 1-1,33 5 0,83 15 152,297 29 1384,138 0-1283,-237-15-269,-90-12-273,-216-20-262,30-1 0,-11 0-1665,-11 0 940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21:04:50.681"/>
    </inkml:context>
    <inkml:brush xml:id="br0">
      <inkml:brushProperty name="width" value="0.1" units="cm"/>
      <inkml:brushProperty name="height" value="0.1" units="cm"/>
      <inkml:brushProperty name="color" value="#008C3A"/>
    </inkml:brush>
  </inkml:definitions>
  <inkml:trace contextRef="#ctx0" brushRef="#br0">1 1 2144,'0'5'208,"1"0"0,0 0 0,0 0 0,1 0-1,-1-1 1,4 7 0,3 12 83,-5-14-58,0 1-1,1-2 1,0 1-1,0 0 0,1-1 1,0 0-1,1 0 1,0 0-1,0-1 1,1 0-1,-1 0 1,15 10-1,8 5 344,1-2 1,36 18-1,-4-1-348,4 9 499,-3 3 1,69 69 0,-105-93-712,45 38 575,86 60 1,-114-92-273,-2 2 0,-1 2 0,-2 2 0,39 47 0,-41-40-1,67 62 1,-90-94-290,1 0 1,0 0-1,1-1 1,1-1-1,0-1 1,0-1-1,1 0 1,28 9-1,-25-12 42,30 13 0,-32-12-2533,-15-5 1492</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21:04:53.099"/>
    </inkml:context>
    <inkml:brush xml:id="br0">
      <inkml:brushProperty name="width" value="0.1" units="cm"/>
      <inkml:brushProperty name="height" value="0.1" units="cm"/>
      <inkml:brushProperty name="color" value="#008C3A"/>
    </inkml:brush>
  </inkml:definitions>
  <inkml:trace contextRef="#ctx0" brushRef="#br0">0 858 3497,'1'4'82,"-1"1"99,1 0 1,0 0 0,0 0-1,0 0 1,4 9 0,-5-13-170,0-1 1,0 0-1,0 0 0,0 1 1,1-1-1,-1 0 1,0 0-1,0 0 1,0 1-1,1-1 1,-1 0-1,0 0 0,0 0 1,0 1-1,1-1 1,-1 0-1,0 0 1,1 0-1,-1 0 1,0 0-1,0 0 0,1 0 1,-1 0-1,0 0 1,1 0-1,-1 0 1,0 0-1,0 0 1,1 0-1,-1 0 0,0 0 1,1 0-1,-1 0 1,0 0-1,0 0 1,1 0-1,-1-1 1,2 0 16,0-1-1,0 1 1,-1-1 0,1 1 0,-1-1 0,1 0 0,-1 0 0,0 0 0,1-2-1,7-8 45,0 1-1,0 0 0,1 0 0,21-17 0,4-4 333,39-37 1472,159-113 0,-184 147-1639,96-67 56,185-97 1,-317 192-300,25-13 35,42-30-1,-70 43-37,-1-1 0,1 1 0,-2-2-1,1 1 1,-1-1 0,0 0 0,-1-1-1,0 0 1,6-13 0,-8 7-51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21:02:51.092"/>
    </inkml:context>
    <inkml:brush xml:id="br0">
      <inkml:brushProperty name="width" value="0.1" units="cm"/>
      <inkml:brushProperty name="height" value="0.1" units="cm"/>
      <inkml:brushProperty name="color" value="#008C3A"/>
    </inkml:brush>
  </inkml:definitions>
  <inkml:trace contextRef="#ctx0" brushRef="#br0">219 7 1248,'-92'-6'978,"91"6"-921,-1 0 0,1 0 0,0-1 1,0 2-1,-1-1 0,1 0 0,0 0 0,-1 0 0,1 0 1,0 1-1,0-1 0,0 1 0,-1-1 0,1 1 1,0-1-1,-2 2 0,3-1-29,0-1 0,0 1 0,-1-1 0,1 1 0,0-1 0,0 1 0,0-1 0,0 1 0,0-1 1,-1 1-1,1-1 0,0 1 0,0-1 0,0 1 0,1-1 0,-1 1 0,0-1 0,0 1 0,0 0 0,1 4 185,-9 257 3889,1 136-2857,-6-67-533,0-3-166,9-247-385,-23 137-1,23-182-117,4-30-33,0 1 0,-1-1 1,0 0-1,0 0 0,0 0 0,0 1 1,-1-1-1,0 0 0,0-1 1,-1 1-1,0 0 0,-4 6 0,7-12-38,-1 0 0,1 1-1,0-1 1,0 0 0,-1 0-1,1 0 1,0 0 0,0 1-1,0-1 1,0 0 0,-1 0-1,1 0 1,0 0 0,0 1-1,0-1 1,0 0 0,0 0 0,0 1-1,-1-1 1,1 0 0,0 0-1,0 1 1,0-1 0,0 0-1,0 0 1,0 1 0,0-1-1,0 0 1,0 0 0,0 1-1,0-1 1,0 0 0,0 0-1,0 1 1,1-1 0,-1 0-1,0 0 1,0 0 0,0 1-1,0-1 1,0 0 0,0 0-1,1 0 1,-1 1 0,0-1-1,3 1-468</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21:04:54.017"/>
    </inkml:context>
    <inkml:brush xml:id="br0">
      <inkml:brushProperty name="width" value="0.1" units="cm"/>
      <inkml:brushProperty name="height" value="0.1" units="cm"/>
      <inkml:brushProperty name="color" value="#008C3A"/>
    </inkml:brush>
  </inkml:definitions>
  <inkml:trace contextRef="#ctx0" brushRef="#br0">1 18 4537,'0'-1'232,"1"0"0,-1 0 0,1 0 0,0 0 0,-1 0 1,1 0-1,0 0 0,0 0 0,-1 0 0,1 0 0,0 1 0,0-1 0,0 0 0,0 1 1,0-1-1,0 1 0,2-2 0,23 1-120,-21 1 48,311 16 624,415 75-1,-687-84-732,2 2-24,0-2 0,76 0 0,-74-10-183</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21:04:34.460"/>
    </inkml:context>
    <inkml:brush xml:id="br0">
      <inkml:brushProperty name="width" value="0.1" units="cm"/>
      <inkml:brushProperty name="height" value="0.1" units="cm"/>
      <inkml:brushProperty name="color" value="#008C3A"/>
    </inkml:brush>
  </inkml:definitions>
  <inkml:trace contextRef="#ctx0" brushRef="#br0">207 1 1040,'-10'1'204,"0"1"0,0 0 0,1 0 0,-1 1 0,1 0 0,0 1 0,0 0 0,0 1 0,1 0-1,-1 0 1,1 1 0,0-1 0,1 2 0,-1-1 0,-7 10 0,8-7-59,1 0-1,0 0 1,0 1-1,1 0 1,0 0-1,0 0 1,1 1-1,1-1 1,0 1 0,0 0-1,1 0 1,1 0-1,-1 13 1,1 8 145,2-1 1,1 1-1,1-1 1,2 1-1,1-1 1,11 33-1,-8-39-127,0 0-1,1-1 0,2 0 1,0-1-1,2 0 1,0-1-1,29 33 0,-36-48-123,0 0-1,0 0 0,1 0 0,0-1 0,0 0 0,0-1 0,1 0 0,0 0 0,0-1 0,0 0 1,1-1-1,-1 1 0,1-2 0,0 0 0,-1 0 0,1 0 0,0-2 0,13 1 0,-7-2 27,0-1-1,-1 0 0,1-2 0,-1 1 0,0-2 0,0 0 0,0-1 1,-1 0-1,0-1 0,26-18 0,-24 14 16,-1-1-1,-1 0 1,24-29-1,32-48 94,-66 84-167,6-8 23,-1-1-1,0 0 0,-1 0 0,12-30 0,-18 40-18,-1 0 0,1-1 0,-1 1-1,0-1 1,-1 1 0,1-1 0,-1 1 0,0-1-1,0 1 1,0-1 0,0 0 0,-1 1-1,0-1 1,0 1 0,0 0 0,-1-1-1,1 1 1,-1 0 0,0 0 0,0 0-1,-1 0 1,-2-5 0,-8-5 8,-1 0 1,0 0-1,-1 1 0,0 1 1,-1 0-1,-18-9 1,-109-51 25,60 33-32,37 14-11,-47-22-10,81 42-1,1 0 0,-1 2 0,1-1 0,-1 1 0,0 1 0,-14-1 0,23 3-2,0 0 0,0 0 0,0 0 1,0 0-1,-1 1 0,1-1 1,0 1-1,0 0 0,0 0 1,0 0-1,0 1 0,0-1 1,1 1-1,-1-1 0,0 1 0,-2 2 1,2-1-93,-1 1 1,1 0-1,0 0 0,0 0 1,0 0-1,1 0 0,-1 1 1,1-1-1,-2 5 1,-4 19-287</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21:04:35.158"/>
    </inkml:context>
    <inkml:brush xml:id="br0">
      <inkml:brushProperty name="width" value="0.1" units="cm"/>
      <inkml:brushProperty name="height" value="0.1" units="cm"/>
      <inkml:brushProperty name="color" value="#008C3A"/>
    </inkml:brush>
  </inkml:definitions>
  <inkml:trace contextRef="#ctx0" brushRef="#br0">27 8 1280,'-17'-7'2932,"17"7"-2833,-1 0 0,1 0 1,0 0-1,0 0 0,-1 0 0,1 0 1,0 0-1,-1 0 0,1 0 1,0 0-1,-1 0 0,1 0 1,0 0-1,0 1 0,-1-1 0,1 0 1,0 0-1,-2 1 497,2-1-497,0 1 0,0-1 1,0 0-1,-1 0 0,1 1 1,0-1-1,-1 4 111,1 0 0,0 0 0,0 0 0,0 0 0,0 0 0,1 0-1,-1 0 1,2 4 0,8 38 240,-3-20-12,-2 1 1,3 32-1,-8-41-327,0 0 0,-1 0 0,0 0 1,-8 32-1,9-50-153,-1 1 0,1-1 1,0 1-1,0-1 0,0 0 0,0 1 1,-1-1-1,1 1 0,0-1 1,0 1-1,0 0 0,0-1 0,0 1 1,0-1-1,0 1 0,0-1 1,0 1-1,1-1 0,-1 1 0,0-1 1,0 0-1,0 1 0,0-1 1,1 1-1,-1-1 0,0 1 0,1-1 1,-1 1-1,0-1 0,1 0 0,-1 1 1,0-1-1,1 0 0,-1 1 1,0-1-1,1 0 0,-1 0 0,1 1 1,-1-1-1,1 0 0,-1 0 1,1 0-1,-1 0 0,1 1 0,-1-1 1,1 0-1,-1 0 0,1 0 0,-1 0 1,1 0-1,-1 0 0,1 0 1,-1-1-1,1 1 0,-1 0 0,1 0 1,-1 0-1,1 0 0,0-1 1,14-3-802</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21:04:54.980"/>
    </inkml:context>
    <inkml:brush xml:id="br0">
      <inkml:brushProperty name="width" value="0.1" units="cm"/>
      <inkml:brushProperty name="height" value="0.1" units="cm"/>
      <inkml:brushProperty name="color" value="#008C3A"/>
    </inkml:brush>
  </inkml:definitions>
  <inkml:trace contextRef="#ctx0" brushRef="#br0">164 32 1176,'7'2'168,"20"7"150,-27-9-302,1 0 1,-1 0 0,0 0-1,1 1 1,-1-1 0,0 0-1,1 0 1,-1 0-1,0 0 1,1 0 0,-1 0-1,0 0 1,1 0 0,-1 0-1,0 0 1,1 0-1,-1 0 1,0 0 0,1 0-1,-1 0 1,0-1 0,1 1-1,-1 0 1,0 0-1,1 0 1,-1 0 0,0-1-1,1 1 1,-1 0 0,0 0-1,0 0 1,1-1 0,-1 1-1,0 0 1,0-1-1,0 1 1,1 0 0,-1-1-1,0 1 1,0 0 0,0-1-1,0 1 1,0 0-1,0-1 1,1 1 0,-1 0-1,0-1 1,0 1 0,0 0-1,0-1 1,0-1 58,0 1 1,0 0 0,-1-1-1,1 1 1,0-1 0,0 1-1,-1 0 1,1-1-1,0 1 1,-1 0 0,0-1-1,1 1 1,-1 0-1,0 0 1,1 0 0,-1-1-1,0 1 1,0 0-1,0 0 1,0 0 0,0 0-1,0 1 1,0-1 0,-1 0-1,1 0 1,0 1-1,0-1 1,-1 0 0,1 1-1,0-1 1,-1 1-1,1 0 1,0 0 0,-1-1-1,1 1 1,-1 0-1,1 0 1,0 0 0,-1 0-1,1 0 1,-1 1 0,1-1-1,0 0 1,-1 1-1,0 0 1,0-1-23,1 0-1,0 1 1,-1-1 0,1 1-1,0-1 1,0 1 0,0-1 0,0 1-1,-1 0 1,1 0 0,0-1-1,0 1 1,0 0 0,0 0-1,1 0 1,-1 0 0,0 0 0,0 0-1,1 1 1,-1-1 0,0 0-1,0 2 1,-4 30 193,2-7-173,-30 156 847,-1 7-300,11-80-533,5 1-1,5 1 1,4 0-1,6 1 1,11 123-1,8-89-39,4 93 73,-20-227-168,0 1 0,-1 0 0,-1-1 0,0 0 0,-4 15 0,-5 6-79</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21:04:56.714"/>
    </inkml:context>
    <inkml:brush xml:id="br0">
      <inkml:brushProperty name="width" value="0.1" units="cm"/>
      <inkml:brushProperty name="height" value="0.1" units="cm"/>
      <inkml:brushProperty name="color" value="#008C3A"/>
    </inkml:brush>
  </inkml:definitions>
  <inkml:trace contextRef="#ctx0" brushRef="#br0">760 0 1088,'-25'19'295,"19"-15"-157,-1 0 0,1 1-1,1 0 1,-1 0 0,1 0-1,0 1 1,0 0 0,0 0 0,1 0-1,-7 13 1,-9 20 1145,3 1 0,-23 77-1,-9 88 264,-17 52-659,48-202-758,-122 379 322,30 6-392,40-108 39,44-228-14,-46 114 1,30-128-2819,48-107 2120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21:04:57.219"/>
    </inkml:context>
    <inkml:brush xml:id="br0">
      <inkml:brushProperty name="width" value="0.1" units="cm"/>
      <inkml:brushProperty name="height" value="0.1" units="cm"/>
      <inkml:brushProperty name="color" value="#008C3A"/>
    </inkml:brush>
  </inkml:definitions>
  <inkml:trace contextRef="#ctx0" brushRef="#br0">424 122 2176,'66'-99'1306,"-57"80"-299,-9 19-995,0 0 1,1 0 0,-1 0 0,0 0-1,0 0 1,0 0 0,0 0 0,0 0-1,0-1 1,0 1 0,0 0-1,0 0 1,0 0 0,0 0 0,0 0-1,0 0 1,0 0 0,0-1-1,0 1 1,0 0 0,0 0 0,0 0-1,0 0 1,0 0 0,0 0 0,0 0-1,0-1 1,0 1 0,0 0-1,-1 0 1,1 0 0,0 0 0,0 0-1,0 0 1,0 0 0,0 0-1,0 0 1,0 0 0,0 0 0,0-1-1,0 1 1,-1 0 0,1 0-1,0 0 1,0 0 0,0 0 0,0 0-1,0 0 1,0 0 0,0 0 0,-1 0-1,1 0 1,0 0 0,-14 8 656,14-8-595,-4 4-35,0 0 1,0 1 0,1-1-1,0 1 1,0-1 0,0 1-1,1 0 1,0 0 0,-3 7-1,-10 52-31,2-10 178,-12 44 510,-16 130-1,6-26-548,-88 226 188,25-111 113,79-245-394,-54 236 192,72-305-244,-5 41-367,6-40 155,-1-1 0,1 1 0,0 0 0,1-1 0,-1 1 0,1-1 0,-1 1 0,1-1 0,2 7 0,8-2-616</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21:04:57.651"/>
    </inkml:context>
    <inkml:brush xml:id="br0">
      <inkml:brushProperty name="width" value="0.1" units="cm"/>
      <inkml:brushProperty name="height" value="0.1" units="cm"/>
      <inkml:brushProperty name="color" value="#008C3A"/>
    </inkml:brush>
  </inkml:definitions>
  <inkml:trace contextRef="#ctx0" brushRef="#br0">394 0 1784,'11'13'687,"19"28"-1,-29-38-551,0 0 1,0 0 0,0 0 0,0 0-1,-1 0 1,1 0 0,-1 0-1,0 0 1,0 0 0,0 0-1,0 0 1,0 0 0,-1 0 0,1 1-1,-3 4 1,1 2 188,-36 142 1905,21-88-1892,-107 345 1126,-9 41-576,105-329-826,-21 219 0,42-186-51,-4 38-530,10-178 127,-2 0 1,-5 19 0,-8 11-273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21:02:26.235"/>
    </inkml:context>
    <inkml:brush xml:id="br0">
      <inkml:brushProperty name="width" value="0.1" units="cm"/>
      <inkml:brushProperty name="height" value="0.1" units="cm"/>
      <inkml:brushProperty name="color" value="#008C3A"/>
    </inkml:brush>
  </inkml:definitions>
  <inkml:trace contextRef="#ctx0" brushRef="#br0">377 367 440,'-11'-108'462,"5"76"260,0 22 90,1 4 110,4 6-794,0-1 1,0 0-1,0 0 0,0 1 0,-1-1 1,1 0-1,0 1 0,0-1 0,0 1 1,0 0-1,-1-1 0,1 1 0,0 0 1,-1 0-1,1 0 0,0 0 0,-2 0 1,-23 2 651,14 1-671,0 1 1,0 0 0,0 1 0,0 1 0,1-1-1,0 2 1,0-1 0,1 2 0,0-1 0,-14 14-1,5-2 76,1 1-1,0 1 1,-27 43-1,35-47-140,1 0 0,1 1 0,1 1 0,0-1 0,1 1 0,1 0 0,1 0 0,1 1 0,1-1 0,0 1 0,3 38 0,1-30 54,1 0 1,1-1-1,2 1 0,1-1 0,1 0 1,1-1-1,23 46 0,-24-57-40,1-1 0,1 0 0,1 0 0,0-1-1,1-1 1,0 0 0,0 0 0,2-1 0,-1-1 0,1 0 0,1-1 0,0-1 0,0 0-1,1-1 1,-1 0 0,1-1 0,1-1 0,-1-1 0,1-1 0,0 0 0,0-1-1,0 0 1,0-2 0,0 0 0,0-1 0,0 0 0,0-1 0,0-2 0,23-6-1,8-8 6,0-1 0,-1-3 0,-1-2 0,55-38 0,-85 51-9,-1 0 0,0-2 0,-1 0 0,0 0 0,-1-1 0,-1-1 0,0 0 0,-1-1-1,0 0 1,-2-1 0,0 0 0,-1-1 0,0 1 0,-1-2 0,-2 1 0,0 0 0,0-1 0,-2 0 0,0 0 0,-2-1 0,0 1 0,-2-26-1,-2 20 17,0 0-1,-2 0 0,-1 1 0,-2 0 0,0 0 0,-1 0 1,-1 1-1,-1 0 0,-2 1 0,0 1 0,-1 0 1,-1 0-1,-1 2 0,0 0 0,-2 0 0,0 2 0,-23-17 1,17 15-65,-1 1 1,-1 2-1,-1 0 1,-1 2-1,0 1 1,0 1-1,-1 1 1,-1 2 0,0 1-1,0 1 1,0 1-1,-1 2 1,-49 0-1,63 4-24,0 1-1,1 1 1,-1 1-1,1 0 1,-1 1-1,1 0 0,1 2 1,-24 10-1,30-11-180,0 0 0,1 1-1,-1-1 1,1 2 0,0-1 0,1 1-1,0 1 1,0-1 0,0 1-1,1 1 1,0-1 0,1 1-1,0 0 1,-8 17 0,-3 33-794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21:02:27.515"/>
    </inkml:context>
    <inkml:brush xml:id="br0">
      <inkml:brushProperty name="width" value="0.1" units="cm"/>
      <inkml:brushProperty name="height" value="0.1" units="cm"/>
      <inkml:brushProperty name="color" value="#008C3A"/>
    </inkml:brush>
  </inkml:definitions>
  <inkml:trace contextRef="#ctx0" brushRef="#br0">448 282 472,'-88'-9'492,"86"9"-457,1 0 1,-1 0-1,1 0 0,0 0 0,-1 0 0,1 0 0,0 1 1,-1-1-1,1 0 0,0 1 0,-1-1 0,1 1 1,0 0-1,-2 0 0,-2 10 454,3-5-238,-1-2-96,1 1-1,0-1 0,0 1 1,0 0-1,1 0 0,0 0 1,0 0-1,0 0 0,0 0 1,1 0-1,0 6 0,1 7 112,8 33-1,-2-11 8,2 12-69,3 0 1,2-1-1,2-1 0,2-1 1,2 0-1,41 69 1,-52-102 33,0 0 1,1-1-1,1 0 1,1 0-1,18 17 1,-26-27-183,1-1 0,0 0 1,1-1-1,-1 1 0,1-1 1,-1 0-1,1-1 0,0 1 0,0-1 1,0 0-1,0 0 0,0-1 1,1 0-1,-1 0 0,0-1 0,1 1 1,-1-1-1,12-2 0,0-1-13,-1-2 0,1 0-1,-1-1 1,-1-1 0,1 0 0,-1-1-1,0-1 1,-1 0 0,0-1 0,0-1-1,-1-1 1,-1 0 0,0 0 0,0-1-1,-1-1 1,-1 0 0,0-1 0,-1 0-1,11-24 1,-11 17 45,-1 0 0,-1-1 0,0 1 0,-2-2 0,-1 1 0,4-47 0,-9 55 17,0-1-1,-1 1 1,-1-1-1,0 1 1,-1 0-1,-1 0 1,0 0-1,-1 0 0,0 1 1,-1 0-1,-16-26 1,7 18-25,-1-1-1,-1 2 1,-31-30 0,-65-48 76,113 98-155,-37-28 141,0 1 0,-60-34-1,78 52-101,0 0-1,-1 1 0,1 2 0,-2 0 0,1 1 0,-1 1 1,-35-5-1,44 10-64,0 1 0,0 0 1,0 0-1,1 1 0,-1 1 1,1 0-1,-1 0 0,1 1 1,0 1-1,1 0 0,-1 0 1,1 1-1,0 0 0,-14 12 1,-1 2-513,1 2 0,2 0 0,0 1-1,-21 31 1,27-33-612,-18 33 1,-7 31-121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21:02:33.509"/>
    </inkml:context>
    <inkml:brush xml:id="br0">
      <inkml:brushProperty name="width" value="0.1" units="cm"/>
      <inkml:brushProperty name="height" value="0.1" units="cm"/>
      <inkml:brushProperty name="color" value="#008C3A"/>
    </inkml:brush>
  </inkml:definitions>
  <inkml:trace contextRef="#ctx0" brushRef="#br0">266 49 1320,'-84'-39'2680,"77"37"-2512,0 0 1,0 0-1,0 1 1,0 0 0,0 0-1,0 1 1,-1 0-1,1 0 1,0 0 0,0 1-1,0 0 1,0 1-1,-13 4 1,15-3-156,0 0 0,0 1 0,0 0-1,1 0 1,0 0 0,0 1 0,0-1 0,0 1 0,1 0 0,0 0 0,0 0-1,0 1 1,1-1 0,0 1 0,0-1 0,0 1 0,0 0 0,-1 11-1,1-5-14,1 1 0,0 0 0,1 0 0,0 0-1,1 0 1,0 0 0,6 22 0,-5-29 11,0 0 0,0 0-1,0 0 1,1 0 0,0 0 0,0-1 0,1 1 0,-1-1 0,1 0 0,9 9 0,-11-13 7,0 1 0,0 0 0,1-1 0,-1 1 0,0-1 0,1 0 0,-1 0 1,1 0-1,-1 0 0,1 0 0,0 0 0,-1-1 0,1 1 0,0-1 0,-1 0 1,1 0-1,0 0 0,0 0 0,-1 0 0,1-1 0,0 1 0,-1-1 0,1 0 1,0 0-1,-1 0 0,1 0 0,-1 0 0,5-3 0,1-2 53,0 0 0,0 0-1,-1-1 1,0 0 0,0 0 0,-1 0-1,0-1 1,0 0 0,0-1 0,-1 1-1,-1-1 1,1 0 0,-2 0 0,1 0-1,-1-1 1,0 1 0,-1-1 0,0 0-1,-1 1 1,0-1 0,0-16 0,-3 16-10,-1 14 56,-1 22 115,8 11 3,-4-35-203,1 0 0,-1 0 0,1 1 0,0-1 0,0 0 0,0 0 0,0 0 0,0 0 0,0 0 0,0 0 1,1 0-1,-1 0 0,1 0 0,2 2 0,4 2 18,0 1 0,0 1 1,0-1-1,-1 1 0,0 0 1,-1 1-1,0 0 0,7 13 1,19 25 72,-32-46-168,1 0 0,0 0 0,1 0 0,-1 0 0,0 0 0,0-1-1,0 1 1,0 0 0,1-1 0,-1 1 0,0-1 0,1 1 0,-1-1 0,0 0 0,1 1 0,-1-1 0,0 0 0,1 0 0,-1 0 0,1 0 0,-1 0 0,0 0 0,1-1-1,-1 1 1,0 0 0,1-1 0,0 0 0,21-8-422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21:02:34.930"/>
    </inkml:context>
    <inkml:brush xml:id="br0">
      <inkml:brushProperty name="width" value="0.1" units="cm"/>
      <inkml:brushProperty name="height" value="0.1" units="cm"/>
      <inkml:brushProperty name="color" value="#008C3A"/>
    </inkml:brush>
  </inkml:definitions>
  <inkml:trace contextRef="#ctx0" brushRef="#br0">31 23 416,'-14'-15'142,"5"7"564,10 28 739,4 22-20,-4-27-1013,1-1 0,5 20 0,4 3 167,29 122 299,-40-158-862,2 14 34,-2-14-43,0-1 0,1 0 1,-1 1-1,0-1 1,0 0-1,0 1 0,0-1 1,0 1-1,0-1 1,0 0-1,0 1 0,0-1 1,-1 0-1,1 1 0,0-1 1,0 0-1,0 1 1,0-1-1,0 0 0,-1 0 1,1 1-1,0-1 0,0 0 1,0 1-1,-1-1 1,1 0-1,0 0 0,0 0 1,-1 1-1,1-1 0,0 0 1,-1 0-1,0-1 24,0-1 0,1 0 0,-1 1 0,1-1 1,-1 0-1,1 1 0,0-1 0,0 0 0,0-3 0,-1 0-31,1 0 0,0-1 0,0 1 0,1-1 0,0 1 0,0 0 0,0-1 0,3-6 0,-4 10 0,1 0-3,0 0 0,0 0 1,1 1-1,-1-1 0,0 1 0,0-1 1,1 1-1,-1-1 0,1 1 0,-1 0 1,1-1-1,0 1 0,0 0 0,-1 0 1,1 0-1,0 1 0,0-1 0,0 0 0,3 0 1,7-4-19,-4 1 10,1-1 1,0 1-1,13-4 1,-18 7 11,-1 0 1,1 1-1,0-1 1,-1 1-1,1 0 1,0 0-1,0 0 1,-1 1-1,1-1 1,0 1-1,-1 0 1,5 1-1,-6-1 15,1 0-1,-1-1 1,0 1-1,0 0 0,0 1 1,0-1-1,0 0 1,0 1-1,0-1 1,0 1-1,-1-1 0,1 1 1,0 0-1,-1 0 1,0 0-1,1 0 1,-1 0-1,1 2 1,0 0 11,-1 1 1,0-1-1,0 0 1,-1 1 0,1-1-1,-1 1 1,0-1-1,0 0 1,-1 6 0,0-3-13,0 0 0,-1 0 0,1-1-1,-1 1 1,-1 0 0,1-1 0,-1 0 0,0 1 0,0-1 0,-1 0 0,0-1 0,0 1 0,-9 8 0,11-11 60,-1-1 1,0 1-1,0-1 0,0 0 1,0 0-1,-1 0 1,1 0-1,-1-1 0,1 1 1,-1-1-1,1 0 1,-1 0-1,0 0 0,1 0 1,-1-1-1,0 0 0,0 0 1,0 0-1,1 0 1,-1 0-1,0-1 0,0 1 1,1-1-1,-1 0 0,1 0 1,-6-3-1,-4-2 227,1 0-1,1-1 1,-20-14 0,26 17-297,0 0 1,1 0-1,0 0 1,0 0-1,0-1 1,0 1-1,1-1 1,-1 0-1,1 0 1,-4-11-1,6 14-137,1 0 0,-1 0 0,1 0 1,0 1-1,0-1 0,0 0 0,0 0 0,0 0 0,0 0 0,0 0 0,1 1 0,-1-1 0,1 0 0,-1 0 1,1 0-1,0 1 0,-1-1 0,1 0 0,0 1 0,2-2 0,18-16-925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21:02:45.428"/>
    </inkml:context>
    <inkml:brush xml:id="br0">
      <inkml:brushProperty name="width" value="0.1" units="cm"/>
      <inkml:brushProperty name="height" value="0.1" units="cm"/>
      <inkml:brushProperty name="color" value="#008C3A"/>
    </inkml:brush>
  </inkml:definitions>
  <inkml:trace contextRef="#ctx0" brushRef="#br0">84 1 1720,'-55'83'1109,"54"-81"-995,-1 0-1,1 0 1,0 0 0,-1-1 0,1 1 0,-1 0 0,0-1 0,0 1 0,-2 1 0,3-3-90,1 0-1,0 0 1,-1 0 0,1 0-1,0 1 1,0-1 0,-1 0-1,1 0 1,0 0 0,-1 0-1,1 0 1,0 0 0,0-1 0,-1 1-1,1 0 1,0 0 0,0 0-1,-1 0 1,1 0 0,0 0-1,0 0 1,-1-1 0,1 1-1,0 0 1,0 0 0,0 0-1,-1 0 1,1-1 0,-2-1 242,15 24 2390,-7-13-1985,25 30 93,2 0 0,2-3 0,48 42 0,-49-48-526,355 300 536,-263-238 306,174 98-1,208 130 803,-301-169-1455,325 235 1280,-513-373-1577,-1 0 1,-1 1 0,0 1 0,-1 0 0,-1 2 0,0-1 0,18 29 0,-28-38-105,-1 0 0,1 0 1,0-1-1,1 1 1,0-1-1,11 9 1,-14-13-44,1 1-1,0-1 1,-1 0-1,1 0 1,0-1-1,0 1 1,0-1 0,0 0-1,0 0 1,1 0-1,-1-1 1,0 1-1,0-1 1,8 0-1,-9-1-144,-1 1-1,0-1 0,0 0 0,1 0 1,-1 0-1,0 0 0,0 0 0,0 0 1,0 0-1,0-1 0,2-1 0,0 0-152,11-9-507</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DDF1CE-B15E-4934-863C-28CBCBBDDE0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7E0BD4F-801F-4794-B0A4-E9DC43F7A9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AD905F4-C15E-4ADD-9652-2F8D14226D25}"/>
              </a:ext>
            </a:extLst>
          </p:cNvPr>
          <p:cNvSpPr>
            <a:spLocks noGrp="1"/>
          </p:cNvSpPr>
          <p:nvPr>
            <p:ph type="dt" sz="half" idx="10"/>
          </p:nvPr>
        </p:nvSpPr>
        <p:spPr/>
        <p:txBody>
          <a:bodyPr/>
          <a:lstStyle/>
          <a:p>
            <a:fld id="{7E3B99EB-AE20-4269-9AC6-070BC09732B0}" type="datetimeFigureOut">
              <a:rPr lang="es-ES" smtClean="0"/>
              <a:t>22/04/2021</a:t>
            </a:fld>
            <a:endParaRPr lang="es-ES"/>
          </a:p>
        </p:txBody>
      </p:sp>
      <p:sp>
        <p:nvSpPr>
          <p:cNvPr id="5" name="Marcador de pie de página 4">
            <a:extLst>
              <a:ext uri="{FF2B5EF4-FFF2-40B4-BE49-F238E27FC236}">
                <a16:creationId xmlns:a16="http://schemas.microsoft.com/office/drawing/2014/main" id="{939EF7CB-A7B8-4816-AF3D-BB0F28E1C10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37D1F80-05A0-4A89-AF77-DB6835260F79}"/>
              </a:ext>
            </a:extLst>
          </p:cNvPr>
          <p:cNvSpPr>
            <a:spLocks noGrp="1"/>
          </p:cNvSpPr>
          <p:nvPr>
            <p:ph type="sldNum" sz="quarter" idx="12"/>
          </p:nvPr>
        </p:nvSpPr>
        <p:spPr/>
        <p:txBody>
          <a:bodyPr/>
          <a:lstStyle/>
          <a:p>
            <a:fld id="{5CBB92C6-82D0-41C8-AB69-9E90D680617C}" type="slidenum">
              <a:rPr lang="es-ES" smtClean="0"/>
              <a:t>‹Nº›</a:t>
            </a:fld>
            <a:endParaRPr lang="es-ES"/>
          </a:p>
        </p:txBody>
      </p:sp>
    </p:spTree>
    <p:extLst>
      <p:ext uri="{BB962C8B-B14F-4D97-AF65-F5344CB8AC3E}">
        <p14:creationId xmlns:p14="http://schemas.microsoft.com/office/powerpoint/2010/main" val="155164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FC93A3-E596-45C9-87B1-CF0DD61272F3}"/>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F1FBEDF-3CFD-428D-8047-0678C704793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25AA9A8-5E46-425B-B930-52F64BDA9A7A}"/>
              </a:ext>
            </a:extLst>
          </p:cNvPr>
          <p:cNvSpPr>
            <a:spLocks noGrp="1"/>
          </p:cNvSpPr>
          <p:nvPr>
            <p:ph type="dt" sz="half" idx="10"/>
          </p:nvPr>
        </p:nvSpPr>
        <p:spPr/>
        <p:txBody>
          <a:bodyPr/>
          <a:lstStyle/>
          <a:p>
            <a:fld id="{7E3B99EB-AE20-4269-9AC6-070BC09732B0}" type="datetimeFigureOut">
              <a:rPr lang="es-ES" smtClean="0"/>
              <a:t>22/04/2021</a:t>
            </a:fld>
            <a:endParaRPr lang="es-ES"/>
          </a:p>
        </p:txBody>
      </p:sp>
      <p:sp>
        <p:nvSpPr>
          <p:cNvPr id="5" name="Marcador de pie de página 4">
            <a:extLst>
              <a:ext uri="{FF2B5EF4-FFF2-40B4-BE49-F238E27FC236}">
                <a16:creationId xmlns:a16="http://schemas.microsoft.com/office/drawing/2014/main" id="{DEE547AA-7813-46AA-8B09-5401CDDCD72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1DF2CB1-B8F8-4162-A358-EEBBCF3A66A6}"/>
              </a:ext>
            </a:extLst>
          </p:cNvPr>
          <p:cNvSpPr>
            <a:spLocks noGrp="1"/>
          </p:cNvSpPr>
          <p:nvPr>
            <p:ph type="sldNum" sz="quarter" idx="12"/>
          </p:nvPr>
        </p:nvSpPr>
        <p:spPr/>
        <p:txBody>
          <a:bodyPr/>
          <a:lstStyle/>
          <a:p>
            <a:fld id="{5CBB92C6-82D0-41C8-AB69-9E90D680617C}" type="slidenum">
              <a:rPr lang="es-ES" smtClean="0"/>
              <a:t>‹Nº›</a:t>
            </a:fld>
            <a:endParaRPr lang="es-ES"/>
          </a:p>
        </p:txBody>
      </p:sp>
    </p:spTree>
    <p:extLst>
      <p:ext uri="{BB962C8B-B14F-4D97-AF65-F5344CB8AC3E}">
        <p14:creationId xmlns:p14="http://schemas.microsoft.com/office/powerpoint/2010/main" val="660331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36F01C6-A8D4-487E-9850-15153A571FF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65C18E-7765-4FD8-8E83-E2EAC82B76D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C2CFB15-0F2C-42A5-9DE5-8C5EC87FB1A6}"/>
              </a:ext>
            </a:extLst>
          </p:cNvPr>
          <p:cNvSpPr>
            <a:spLocks noGrp="1"/>
          </p:cNvSpPr>
          <p:nvPr>
            <p:ph type="dt" sz="half" idx="10"/>
          </p:nvPr>
        </p:nvSpPr>
        <p:spPr/>
        <p:txBody>
          <a:bodyPr/>
          <a:lstStyle/>
          <a:p>
            <a:fld id="{7E3B99EB-AE20-4269-9AC6-070BC09732B0}" type="datetimeFigureOut">
              <a:rPr lang="es-ES" smtClean="0"/>
              <a:t>22/04/2021</a:t>
            </a:fld>
            <a:endParaRPr lang="es-ES"/>
          </a:p>
        </p:txBody>
      </p:sp>
      <p:sp>
        <p:nvSpPr>
          <p:cNvPr id="5" name="Marcador de pie de página 4">
            <a:extLst>
              <a:ext uri="{FF2B5EF4-FFF2-40B4-BE49-F238E27FC236}">
                <a16:creationId xmlns:a16="http://schemas.microsoft.com/office/drawing/2014/main" id="{22FF8387-23CE-4F8B-B1C5-8EEDEDD90B1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6E86592-937A-41EB-B2B1-F065252A5E97}"/>
              </a:ext>
            </a:extLst>
          </p:cNvPr>
          <p:cNvSpPr>
            <a:spLocks noGrp="1"/>
          </p:cNvSpPr>
          <p:nvPr>
            <p:ph type="sldNum" sz="quarter" idx="12"/>
          </p:nvPr>
        </p:nvSpPr>
        <p:spPr/>
        <p:txBody>
          <a:bodyPr/>
          <a:lstStyle/>
          <a:p>
            <a:fld id="{5CBB92C6-82D0-41C8-AB69-9E90D680617C}" type="slidenum">
              <a:rPr lang="es-ES" smtClean="0"/>
              <a:t>‹Nº›</a:t>
            </a:fld>
            <a:endParaRPr lang="es-ES"/>
          </a:p>
        </p:txBody>
      </p:sp>
    </p:spTree>
    <p:extLst>
      <p:ext uri="{BB962C8B-B14F-4D97-AF65-F5344CB8AC3E}">
        <p14:creationId xmlns:p14="http://schemas.microsoft.com/office/powerpoint/2010/main" val="395074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17C289-046E-4029-AAF9-8C1B37DF3BB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57E8B81-F0B2-4237-8129-8B0BB953775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7A81588-D272-4B4A-A2DA-BE96AADA5C69}"/>
              </a:ext>
            </a:extLst>
          </p:cNvPr>
          <p:cNvSpPr>
            <a:spLocks noGrp="1"/>
          </p:cNvSpPr>
          <p:nvPr>
            <p:ph type="dt" sz="half" idx="10"/>
          </p:nvPr>
        </p:nvSpPr>
        <p:spPr/>
        <p:txBody>
          <a:bodyPr/>
          <a:lstStyle/>
          <a:p>
            <a:fld id="{7E3B99EB-AE20-4269-9AC6-070BC09732B0}" type="datetimeFigureOut">
              <a:rPr lang="es-ES" smtClean="0"/>
              <a:t>22/04/2021</a:t>
            </a:fld>
            <a:endParaRPr lang="es-ES"/>
          </a:p>
        </p:txBody>
      </p:sp>
      <p:sp>
        <p:nvSpPr>
          <p:cNvPr id="5" name="Marcador de pie de página 4">
            <a:extLst>
              <a:ext uri="{FF2B5EF4-FFF2-40B4-BE49-F238E27FC236}">
                <a16:creationId xmlns:a16="http://schemas.microsoft.com/office/drawing/2014/main" id="{96D47DE0-6839-49E9-A94D-BF7AB0AE53F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38BB327-E800-45CD-80B9-CE41D54FCD6C}"/>
              </a:ext>
            </a:extLst>
          </p:cNvPr>
          <p:cNvSpPr>
            <a:spLocks noGrp="1"/>
          </p:cNvSpPr>
          <p:nvPr>
            <p:ph type="sldNum" sz="quarter" idx="12"/>
          </p:nvPr>
        </p:nvSpPr>
        <p:spPr/>
        <p:txBody>
          <a:bodyPr/>
          <a:lstStyle/>
          <a:p>
            <a:fld id="{5CBB92C6-82D0-41C8-AB69-9E90D680617C}" type="slidenum">
              <a:rPr lang="es-ES" smtClean="0"/>
              <a:t>‹Nº›</a:t>
            </a:fld>
            <a:endParaRPr lang="es-ES"/>
          </a:p>
        </p:txBody>
      </p:sp>
    </p:spTree>
    <p:extLst>
      <p:ext uri="{BB962C8B-B14F-4D97-AF65-F5344CB8AC3E}">
        <p14:creationId xmlns:p14="http://schemas.microsoft.com/office/powerpoint/2010/main" val="76311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323979-EEAB-4ADE-97E4-213DE66B35E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F62C2BB-172F-4E70-A3CF-3739F00187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51652D7-EFB0-4B7A-9704-33F32832F8DC}"/>
              </a:ext>
            </a:extLst>
          </p:cNvPr>
          <p:cNvSpPr>
            <a:spLocks noGrp="1"/>
          </p:cNvSpPr>
          <p:nvPr>
            <p:ph type="dt" sz="half" idx="10"/>
          </p:nvPr>
        </p:nvSpPr>
        <p:spPr/>
        <p:txBody>
          <a:bodyPr/>
          <a:lstStyle/>
          <a:p>
            <a:fld id="{7E3B99EB-AE20-4269-9AC6-070BC09732B0}" type="datetimeFigureOut">
              <a:rPr lang="es-ES" smtClean="0"/>
              <a:t>22/04/2021</a:t>
            </a:fld>
            <a:endParaRPr lang="es-ES"/>
          </a:p>
        </p:txBody>
      </p:sp>
      <p:sp>
        <p:nvSpPr>
          <p:cNvPr id="5" name="Marcador de pie de página 4">
            <a:extLst>
              <a:ext uri="{FF2B5EF4-FFF2-40B4-BE49-F238E27FC236}">
                <a16:creationId xmlns:a16="http://schemas.microsoft.com/office/drawing/2014/main" id="{C6F207B8-809B-4581-A920-31394E98D46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F79B5FC-0B87-4C5D-9F84-D5CB2B41936B}"/>
              </a:ext>
            </a:extLst>
          </p:cNvPr>
          <p:cNvSpPr>
            <a:spLocks noGrp="1"/>
          </p:cNvSpPr>
          <p:nvPr>
            <p:ph type="sldNum" sz="quarter" idx="12"/>
          </p:nvPr>
        </p:nvSpPr>
        <p:spPr/>
        <p:txBody>
          <a:bodyPr/>
          <a:lstStyle/>
          <a:p>
            <a:fld id="{5CBB92C6-82D0-41C8-AB69-9E90D680617C}" type="slidenum">
              <a:rPr lang="es-ES" smtClean="0"/>
              <a:t>‹Nº›</a:t>
            </a:fld>
            <a:endParaRPr lang="es-ES"/>
          </a:p>
        </p:txBody>
      </p:sp>
    </p:spTree>
    <p:extLst>
      <p:ext uri="{BB962C8B-B14F-4D97-AF65-F5344CB8AC3E}">
        <p14:creationId xmlns:p14="http://schemas.microsoft.com/office/powerpoint/2010/main" val="2647204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8BF718-FBCF-4CDD-B301-BCB882DFE31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6499C80-C6DE-4AE1-8A6D-957D347667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EA2F67E-30F7-4532-9B9A-EFA4C9928DD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5B94497-2E1F-4DFE-9FC3-ECE60E1AAD76}"/>
              </a:ext>
            </a:extLst>
          </p:cNvPr>
          <p:cNvSpPr>
            <a:spLocks noGrp="1"/>
          </p:cNvSpPr>
          <p:nvPr>
            <p:ph type="dt" sz="half" idx="10"/>
          </p:nvPr>
        </p:nvSpPr>
        <p:spPr/>
        <p:txBody>
          <a:bodyPr/>
          <a:lstStyle/>
          <a:p>
            <a:fld id="{7E3B99EB-AE20-4269-9AC6-070BC09732B0}" type="datetimeFigureOut">
              <a:rPr lang="es-ES" smtClean="0"/>
              <a:t>22/04/2021</a:t>
            </a:fld>
            <a:endParaRPr lang="es-ES"/>
          </a:p>
        </p:txBody>
      </p:sp>
      <p:sp>
        <p:nvSpPr>
          <p:cNvPr id="6" name="Marcador de pie de página 5">
            <a:extLst>
              <a:ext uri="{FF2B5EF4-FFF2-40B4-BE49-F238E27FC236}">
                <a16:creationId xmlns:a16="http://schemas.microsoft.com/office/drawing/2014/main" id="{6E6F8B36-8B19-4669-92BE-D39501A193C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0E002-5197-4A9C-8A1E-73C2FE6F1DDD}"/>
              </a:ext>
            </a:extLst>
          </p:cNvPr>
          <p:cNvSpPr>
            <a:spLocks noGrp="1"/>
          </p:cNvSpPr>
          <p:nvPr>
            <p:ph type="sldNum" sz="quarter" idx="12"/>
          </p:nvPr>
        </p:nvSpPr>
        <p:spPr/>
        <p:txBody>
          <a:bodyPr/>
          <a:lstStyle/>
          <a:p>
            <a:fld id="{5CBB92C6-82D0-41C8-AB69-9E90D680617C}" type="slidenum">
              <a:rPr lang="es-ES" smtClean="0"/>
              <a:t>‹Nº›</a:t>
            </a:fld>
            <a:endParaRPr lang="es-ES"/>
          </a:p>
        </p:txBody>
      </p:sp>
    </p:spTree>
    <p:extLst>
      <p:ext uri="{BB962C8B-B14F-4D97-AF65-F5344CB8AC3E}">
        <p14:creationId xmlns:p14="http://schemas.microsoft.com/office/powerpoint/2010/main" val="3246530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FC30A2-D4D5-4C85-95F0-C41D2150CFA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1CA6977-B667-4672-A243-BAEBB92C8C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7CF7FB8-6BC8-460E-9916-23956B3040C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FF22740-1850-4413-BADA-A8417CD4F3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C56191D-EBA5-4617-AE1F-4CEA9A333FB0}"/>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AD111EE-60F7-42C1-A081-2446F1F1EC80}"/>
              </a:ext>
            </a:extLst>
          </p:cNvPr>
          <p:cNvSpPr>
            <a:spLocks noGrp="1"/>
          </p:cNvSpPr>
          <p:nvPr>
            <p:ph type="dt" sz="half" idx="10"/>
          </p:nvPr>
        </p:nvSpPr>
        <p:spPr/>
        <p:txBody>
          <a:bodyPr/>
          <a:lstStyle/>
          <a:p>
            <a:fld id="{7E3B99EB-AE20-4269-9AC6-070BC09732B0}" type="datetimeFigureOut">
              <a:rPr lang="es-ES" smtClean="0"/>
              <a:t>22/04/2021</a:t>
            </a:fld>
            <a:endParaRPr lang="es-ES"/>
          </a:p>
        </p:txBody>
      </p:sp>
      <p:sp>
        <p:nvSpPr>
          <p:cNvPr id="8" name="Marcador de pie de página 7">
            <a:extLst>
              <a:ext uri="{FF2B5EF4-FFF2-40B4-BE49-F238E27FC236}">
                <a16:creationId xmlns:a16="http://schemas.microsoft.com/office/drawing/2014/main" id="{E5DEEC73-7E7E-4F63-BDA3-D9ED04C7DBA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624F511-E4DE-4AEA-9416-44DB6B963FC3}"/>
              </a:ext>
            </a:extLst>
          </p:cNvPr>
          <p:cNvSpPr>
            <a:spLocks noGrp="1"/>
          </p:cNvSpPr>
          <p:nvPr>
            <p:ph type="sldNum" sz="quarter" idx="12"/>
          </p:nvPr>
        </p:nvSpPr>
        <p:spPr/>
        <p:txBody>
          <a:bodyPr/>
          <a:lstStyle/>
          <a:p>
            <a:fld id="{5CBB92C6-82D0-41C8-AB69-9E90D680617C}" type="slidenum">
              <a:rPr lang="es-ES" smtClean="0"/>
              <a:t>‹Nº›</a:t>
            </a:fld>
            <a:endParaRPr lang="es-ES"/>
          </a:p>
        </p:txBody>
      </p:sp>
    </p:spTree>
    <p:extLst>
      <p:ext uri="{BB962C8B-B14F-4D97-AF65-F5344CB8AC3E}">
        <p14:creationId xmlns:p14="http://schemas.microsoft.com/office/powerpoint/2010/main" val="1377145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F0C60B-7CFE-4F9C-AA94-0B07E7D9FEA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F2261E5D-A20D-42E7-8C5C-83A40187F3E5}"/>
              </a:ext>
            </a:extLst>
          </p:cNvPr>
          <p:cNvSpPr>
            <a:spLocks noGrp="1"/>
          </p:cNvSpPr>
          <p:nvPr>
            <p:ph type="dt" sz="half" idx="10"/>
          </p:nvPr>
        </p:nvSpPr>
        <p:spPr/>
        <p:txBody>
          <a:bodyPr/>
          <a:lstStyle/>
          <a:p>
            <a:fld id="{7E3B99EB-AE20-4269-9AC6-070BC09732B0}" type="datetimeFigureOut">
              <a:rPr lang="es-ES" smtClean="0"/>
              <a:t>22/04/2021</a:t>
            </a:fld>
            <a:endParaRPr lang="es-ES"/>
          </a:p>
        </p:txBody>
      </p:sp>
      <p:sp>
        <p:nvSpPr>
          <p:cNvPr id="4" name="Marcador de pie de página 3">
            <a:extLst>
              <a:ext uri="{FF2B5EF4-FFF2-40B4-BE49-F238E27FC236}">
                <a16:creationId xmlns:a16="http://schemas.microsoft.com/office/drawing/2014/main" id="{23E725DD-5A3E-44F8-8AD7-C69F1735F0D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E200B490-E034-402B-BAD5-6588F02DF20B}"/>
              </a:ext>
            </a:extLst>
          </p:cNvPr>
          <p:cNvSpPr>
            <a:spLocks noGrp="1"/>
          </p:cNvSpPr>
          <p:nvPr>
            <p:ph type="sldNum" sz="quarter" idx="12"/>
          </p:nvPr>
        </p:nvSpPr>
        <p:spPr/>
        <p:txBody>
          <a:bodyPr/>
          <a:lstStyle/>
          <a:p>
            <a:fld id="{5CBB92C6-82D0-41C8-AB69-9E90D680617C}" type="slidenum">
              <a:rPr lang="es-ES" smtClean="0"/>
              <a:t>‹Nº›</a:t>
            </a:fld>
            <a:endParaRPr lang="es-ES"/>
          </a:p>
        </p:txBody>
      </p:sp>
    </p:spTree>
    <p:extLst>
      <p:ext uri="{BB962C8B-B14F-4D97-AF65-F5344CB8AC3E}">
        <p14:creationId xmlns:p14="http://schemas.microsoft.com/office/powerpoint/2010/main" val="2199642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0FC1F8D-572C-40B5-930D-4FF4E0C2465F}"/>
              </a:ext>
            </a:extLst>
          </p:cNvPr>
          <p:cNvSpPr>
            <a:spLocks noGrp="1"/>
          </p:cNvSpPr>
          <p:nvPr>
            <p:ph type="dt" sz="half" idx="10"/>
          </p:nvPr>
        </p:nvSpPr>
        <p:spPr/>
        <p:txBody>
          <a:bodyPr/>
          <a:lstStyle/>
          <a:p>
            <a:fld id="{7E3B99EB-AE20-4269-9AC6-070BC09732B0}" type="datetimeFigureOut">
              <a:rPr lang="es-ES" smtClean="0"/>
              <a:t>22/04/2021</a:t>
            </a:fld>
            <a:endParaRPr lang="es-ES"/>
          </a:p>
        </p:txBody>
      </p:sp>
      <p:sp>
        <p:nvSpPr>
          <p:cNvPr id="3" name="Marcador de pie de página 2">
            <a:extLst>
              <a:ext uri="{FF2B5EF4-FFF2-40B4-BE49-F238E27FC236}">
                <a16:creationId xmlns:a16="http://schemas.microsoft.com/office/drawing/2014/main" id="{567175D8-1AE3-4409-BADA-E523EE13D65F}"/>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96194223-0A84-47B0-BC04-86831C2DD272}"/>
              </a:ext>
            </a:extLst>
          </p:cNvPr>
          <p:cNvSpPr>
            <a:spLocks noGrp="1"/>
          </p:cNvSpPr>
          <p:nvPr>
            <p:ph type="sldNum" sz="quarter" idx="12"/>
          </p:nvPr>
        </p:nvSpPr>
        <p:spPr/>
        <p:txBody>
          <a:bodyPr/>
          <a:lstStyle/>
          <a:p>
            <a:fld id="{5CBB92C6-82D0-41C8-AB69-9E90D680617C}" type="slidenum">
              <a:rPr lang="es-ES" smtClean="0"/>
              <a:t>‹Nº›</a:t>
            </a:fld>
            <a:endParaRPr lang="es-ES"/>
          </a:p>
        </p:txBody>
      </p:sp>
    </p:spTree>
    <p:extLst>
      <p:ext uri="{BB962C8B-B14F-4D97-AF65-F5344CB8AC3E}">
        <p14:creationId xmlns:p14="http://schemas.microsoft.com/office/powerpoint/2010/main" val="3447179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1A78D3-1F4E-46DE-8C11-C7F30C64919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43A6B10-B116-42C1-8B80-831E4309DC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D44A963-B77D-4D15-8463-EFDBFF323B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6EA6FAA-714A-4FAB-A56D-8DA5F108F80E}"/>
              </a:ext>
            </a:extLst>
          </p:cNvPr>
          <p:cNvSpPr>
            <a:spLocks noGrp="1"/>
          </p:cNvSpPr>
          <p:nvPr>
            <p:ph type="dt" sz="half" idx="10"/>
          </p:nvPr>
        </p:nvSpPr>
        <p:spPr/>
        <p:txBody>
          <a:bodyPr/>
          <a:lstStyle/>
          <a:p>
            <a:fld id="{7E3B99EB-AE20-4269-9AC6-070BC09732B0}" type="datetimeFigureOut">
              <a:rPr lang="es-ES" smtClean="0"/>
              <a:t>22/04/2021</a:t>
            </a:fld>
            <a:endParaRPr lang="es-ES"/>
          </a:p>
        </p:txBody>
      </p:sp>
      <p:sp>
        <p:nvSpPr>
          <p:cNvPr id="6" name="Marcador de pie de página 5">
            <a:extLst>
              <a:ext uri="{FF2B5EF4-FFF2-40B4-BE49-F238E27FC236}">
                <a16:creationId xmlns:a16="http://schemas.microsoft.com/office/drawing/2014/main" id="{ADCD6C29-3DFC-4367-B6A9-15A6481D9D7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0A79FA5-ECF9-47FB-8FDF-2B3EF91664CB}"/>
              </a:ext>
            </a:extLst>
          </p:cNvPr>
          <p:cNvSpPr>
            <a:spLocks noGrp="1"/>
          </p:cNvSpPr>
          <p:nvPr>
            <p:ph type="sldNum" sz="quarter" idx="12"/>
          </p:nvPr>
        </p:nvSpPr>
        <p:spPr/>
        <p:txBody>
          <a:bodyPr/>
          <a:lstStyle/>
          <a:p>
            <a:fld id="{5CBB92C6-82D0-41C8-AB69-9E90D680617C}" type="slidenum">
              <a:rPr lang="es-ES" smtClean="0"/>
              <a:t>‹Nº›</a:t>
            </a:fld>
            <a:endParaRPr lang="es-ES"/>
          </a:p>
        </p:txBody>
      </p:sp>
    </p:spTree>
    <p:extLst>
      <p:ext uri="{BB962C8B-B14F-4D97-AF65-F5344CB8AC3E}">
        <p14:creationId xmlns:p14="http://schemas.microsoft.com/office/powerpoint/2010/main" val="1342182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E32A75-5E82-4377-88B6-C5A8C0BE48B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AF0FFAC-F97B-448A-B7B3-00C86B8F02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853820F7-6310-4A8A-B8C2-64B331F5A8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616D84-41F7-45F3-893C-E60CD9E7228E}"/>
              </a:ext>
            </a:extLst>
          </p:cNvPr>
          <p:cNvSpPr>
            <a:spLocks noGrp="1"/>
          </p:cNvSpPr>
          <p:nvPr>
            <p:ph type="dt" sz="half" idx="10"/>
          </p:nvPr>
        </p:nvSpPr>
        <p:spPr/>
        <p:txBody>
          <a:bodyPr/>
          <a:lstStyle/>
          <a:p>
            <a:fld id="{7E3B99EB-AE20-4269-9AC6-070BC09732B0}" type="datetimeFigureOut">
              <a:rPr lang="es-ES" smtClean="0"/>
              <a:t>22/04/2021</a:t>
            </a:fld>
            <a:endParaRPr lang="es-ES"/>
          </a:p>
        </p:txBody>
      </p:sp>
      <p:sp>
        <p:nvSpPr>
          <p:cNvPr id="6" name="Marcador de pie de página 5">
            <a:extLst>
              <a:ext uri="{FF2B5EF4-FFF2-40B4-BE49-F238E27FC236}">
                <a16:creationId xmlns:a16="http://schemas.microsoft.com/office/drawing/2014/main" id="{DE1812E3-F7CB-42E1-AB22-441A57E8325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8213615-2262-408F-97A6-7E5623441DE5}"/>
              </a:ext>
            </a:extLst>
          </p:cNvPr>
          <p:cNvSpPr>
            <a:spLocks noGrp="1"/>
          </p:cNvSpPr>
          <p:nvPr>
            <p:ph type="sldNum" sz="quarter" idx="12"/>
          </p:nvPr>
        </p:nvSpPr>
        <p:spPr/>
        <p:txBody>
          <a:bodyPr/>
          <a:lstStyle/>
          <a:p>
            <a:fld id="{5CBB92C6-82D0-41C8-AB69-9E90D680617C}" type="slidenum">
              <a:rPr lang="es-ES" smtClean="0"/>
              <a:t>‹Nº›</a:t>
            </a:fld>
            <a:endParaRPr lang="es-ES"/>
          </a:p>
        </p:txBody>
      </p:sp>
    </p:spTree>
    <p:extLst>
      <p:ext uri="{BB962C8B-B14F-4D97-AF65-F5344CB8AC3E}">
        <p14:creationId xmlns:p14="http://schemas.microsoft.com/office/powerpoint/2010/main" val="3437448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9BECFC1-11A5-4CEC-B988-AB8A2965BD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2719389-CD2C-42B8-8E16-8B57545513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BA5ABAD-5CAD-4325-82D5-AAF96BEE46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3B99EB-AE20-4269-9AC6-070BC09732B0}" type="datetimeFigureOut">
              <a:rPr lang="es-ES" smtClean="0"/>
              <a:t>22/04/2021</a:t>
            </a:fld>
            <a:endParaRPr lang="es-ES"/>
          </a:p>
        </p:txBody>
      </p:sp>
      <p:sp>
        <p:nvSpPr>
          <p:cNvPr id="5" name="Marcador de pie de página 4">
            <a:extLst>
              <a:ext uri="{FF2B5EF4-FFF2-40B4-BE49-F238E27FC236}">
                <a16:creationId xmlns:a16="http://schemas.microsoft.com/office/drawing/2014/main" id="{D00348E8-C37E-492C-8A75-0CBF4D666F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FA4122F1-4402-4EF3-9F14-15133E423D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BB92C6-82D0-41C8-AB69-9E90D680617C}" type="slidenum">
              <a:rPr lang="es-ES" smtClean="0"/>
              <a:t>‹Nº›</a:t>
            </a:fld>
            <a:endParaRPr lang="es-ES"/>
          </a:p>
        </p:txBody>
      </p:sp>
    </p:spTree>
    <p:extLst>
      <p:ext uri="{BB962C8B-B14F-4D97-AF65-F5344CB8AC3E}">
        <p14:creationId xmlns:p14="http://schemas.microsoft.com/office/powerpoint/2010/main" val="9394838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21.png"/><Relationship Id="rId18" Type="http://schemas.openxmlformats.org/officeDocument/2006/relationships/customXml" Target="../ink/ink9.xml"/><Relationship Id="rId26" Type="http://schemas.openxmlformats.org/officeDocument/2006/relationships/customXml" Target="../ink/ink13.xml"/><Relationship Id="rId3" Type="http://schemas.openxmlformats.org/officeDocument/2006/relationships/image" Target="../media/image16.png"/><Relationship Id="rId21" Type="http://schemas.openxmlformats.org/officeDocument/2006/relationships/image" Target="../media/image25.png"/><Relationship Id="rId34" Type="http://schemas.openxmlformats.org/officeDocument/2006/relationships/customXml" Target="../ink/ink17.xml"/><Relationship Id="rId7" Type="http://schemas.openxmlformats.org/officeDocument/2006/relationships/image" Target="../media/image18.png"/><Relationship Id="rId12" Type="http://schemas.openxmlformats.org/officeDocument/2006/relationships/customXml" Target="../ink/ink6.xml"/><Relationship Id="rId17" Type="http://schemas.openxmlformats.org/officeDocument/2006/relationships/image" Target="../media/image23.png"/><Relationship Id="rId25" Type="http://schemas.openxmlformats.org/officeDocument/2006/relationships/image" Target="../media/image27.png"/><Relationship Id="rId33" Type="http://schemas.openxmlformats.org/officeDocument/2006/relationships/image" Target="../media/image31.png"/><Relationship Id="rId2" Type="http://schemas.openxmlformats.org/officeDocument/2006/relationships/customXml" Target="../ink/ink1.xml"/><Relationship Id="rId16" Type="http://schemas.openxmlformats.org/officeDocument/2006/relationships/customXml" Target="../ink/ink8.xml"/><Relationship Id="rId20" Type="http://schemas.openxmlformats.org/officeDocument/2006/relationships/customXml" Target="../ink/ink10.xml"/><Relationship Id="rId29"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image" Target="../media/image20.png"/><Relationship Id="rId24" Type="http://schemas.openxmlformats.org/officeDocument/2006/relationships/customXml" Target="../ink/ink12.xml"/><Relationship Id="rId32" Type="http://schemas.openxmlformats.org/officeDocument/2006/relationships/customXml" Target="../ink/ink16.xml"/><Relationship Id="rId5" Type="http://schemas.openxmlformats.org/officeDocument/2006/relationships/image" Target="../media/image17.png"/><Relationship Id="rId15" Type="http://schemas.openxmlformats.org/officeDocument/2006/relationships/image" Target="../media/image22.png"/><Relationship Id="rId23" Type="http://schemas.openxmlformats.org/officeDocument/2006/relationships/image" Target="../media/image26.png"/><Relationship Id="rId28" Type="http://schemas.openxmlformats.org/officeDocument/2006/relationships/customXml" Target="../ink/ink14.xml"/><Relationship Id="rId10" Type="http://schemas.openxmlformats.org/officeDocument/2006/relationships/customXml" Target="../ink/ink5.xml"/><Relationship Id="rId19" Type="http://schemas.openxmlformats.org/officeDocument/2006/relationships/image" Target="../media/image24.png"/><Relationship Id="rId31" Type="http://schemas.openxmlformats.org/officeDocument/2006/relationships/image" Target="../media/image30.png"/><Relationship Id="rId4" Type="http://schemas.openxmlformats.org/officeDocument/2006/relationships/customXml" Target="../ink/ink2.xml"/><Relationship Id="rId9" Type="http://schemas.openxmlformats.org/officeDocument/2006/relationships/image" Target="../media/image19.png"/><Relationship Id="rId14" Type="http://schemas.openxmlformats.org/officeDocument/2006/relationships/customXml" Target="../ink/ink7.xml"/><Relationship Id="rId22" Type="http://schemas.openxmlformats.org/officeDocument/2006/relationships/customXml" Target="../ink/ink11.xml"/><Relationship Id="rId27" Type="http://schemas.openxmlformats.org/officeDocument/2006/relationships/image" Target="../media/image28.png"/><Relationship Id="rId30" Type="http://schemas.openxmlformats.org/officeDocument/2006/relationships/customXml" Target="../ink/ink15.xml"/><Relationship Id="rId35" Type="http://schemas.openxmlformats.org/officeDocument/2006/relationships/image" Target="../media/image32.png"/></Relationships>
</file>

<file path=ppt/slides/_rels/slide29.xml.rels><?xml version="1.0" encoding="UTF-8" standalone="yes"?>
<Relationships xmlns="http://schemas.openxmlformats.org/package/2006/relationships"><Relationship Id="rId8" Type="http://schemas.openxmlformats.org/officeDocument/2006/relationships/customXml" Target="../ink/ink21.xml"/><Relationship Id="rId13" Type="http://schemas.openxmlformats.org/officeDocument/2006/relationships/image" Target="../media/image38.png"/><Relationship Id="rId18" Type="http://schemas.openxmlformats.org/officeDocument/2006/relationships/customXml" Target="../ink/ink26.xml"/><Relationship Id="rId3" Type="http://schemas.openxmlformats.org/officeDocument/2006/relationships/image" Target="../media/image33.png"/><Relationship Id="rId7" Type="http://schemas.openxmlformats.org/officeDocument/2006/relationships/image" Target="../media/image35.png"/><Relationship Id="rId12" Type="http://schemas.openxmlformats.org/officeDocument/2006/relationships/customXml" Target="../ink/ink23.xml"/><Relationship Id="rId17" Type="http://schemas.openxmlformats.org/officeDocument/2006/relationships/image" Target="../media/image40.png"/><Relationship Id="rId2" Type="http://schemas.openxmlformats.org/officeDocument/2006/relationships/customXml" Target="../ink/ink18.xml"/><Relationship Id="rId16" Type="http://schemas.openxmlformats.org/officeDocument/2006/relationships/customXml" Target="../ink/ink25.xml"/><Relationship Id="rId1" Type="http://schemas.openxmlformats.org/officeDocument/2006/relationships/slideLayout" Target="../slideLayouts/slideLayout2.xml"/><Relationship Id="rId6" Type="http://schemas.openxmlformats.org/officeDocument/2006/relationships/customXml" Target="../ink/ink20.xml"/><Relationship Id="rId11" Type="http://schemas.openxmlformats.org/officeDocument/2006/relationships/image" Target="../media/image37.png"/><Relationship Id="rId5" Type="http://schemas.openxmlformats.org/officeDocument/2006/relationships/image" Target="../media/image34.png"/><Relationship Id="rId15" Type="http://schemas.openxmlformats.org/officeDocument/2006/relationships/image" Target="../media/image39.png"/><Relationship Id="rId10" Type="http://schemas.openxmlformats.org/officeDocument/2006/relationships/customXml" Target="../ink/ink22.xml"/><Relationship Id="rId19" Type="http://schemas.openxmlformats.org/officeDocument/2006/relationships/image" Target="../media/image41.png"/><Relationship Id="rId4" Type="http://schemas.openxmlformats.org/officeDocument/2006/relationships/customXml" Target="../ink/ink19.xml"/><Relationship Id="rId9" Type="http://schemas.openxmlformats.org/officeDocument/2006/relationships/image" Target="../media/image36.png"/><Relationship Id="rId14" Type="http://schemas.openxmlformats.org/officeDocument/2006/relationships/customXml" Target="../ink/ink24.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customXml" Target="../ink/ink32.xml"/><Relationship Id="rId18" Type="http://schemas.openxmlformats.org/officeDocument/2006/relationships/image" Target="../media/image50.png"/><Relationship Id="rId26" Type="http://schemas.openxmlformats.org/officeDocument/2006/relationships/image" Target="../media/image54.png"/><Relationship Id="rId39" Type="http://schemas.openxmlformats.org/officeDocument/2006/relationships/customXml" Target="../ink/ink45.xml"/><Relationship Id="rId3" Type="http://schemas.openxmlformats.org/officeDocument/2006/relationships/customXml" Target="../ink/ink27.xml"/><Relationship Id="rId21" Type="http://schemas.openxmlformats.org/officeDocument/2006/relationships/customXml" Target="../ink/ink36.xml"/><Relationship Id="rId34" Type="http://schemas.openxmlformats.org/officeDocument/2006/relationships/image" Target="../media/image58.png"/><Relationship Id="rId42" Type="http://schemas.openxmlformats.org/officeDocument/2006/relationships/image" Target="../media/image62.png"/><Relationship Id="rId7" Type="http://schemas.openxmlformats.org/officeDocument/2006/relationships/customXml" Target="../ink/ink29.xml"/><Relationship Id="rId12" Type="http://schemas.openxmlformats.org/officeDocument/2006/relationships/image" Target="../media/image47.png"/><Relationship Id="rId17" Type="http://schemas.openxmlformats.org/officeDocument/2006/relationships/customXml" Target="../ink/ink34.xml"/><Relationship Id="rId25" Type="http://schemas.openxmlformats.org/officeDocument/2006/relationships/customXml" Target="../ink/ink38.xml"/><Relationship Id="rId33" Type="http://schemas.openxmlformats.org/officeDocument/2006/relationships/customXml" Target="../ink/ink42.xml"/><Relationship Id="rId38" Type="http://schemas.openxmlformats.org/officeDocument/2006/relationships/image" Target="../media/image60.png"/><Relationship Id="rId2" Type="http://schemas.openxmlformats.org/officeDocument/2006/relationships/image" Target="../media/image42.png"/><Relationship Id="rId16" Type="http://schemas.openxmlformats.org/officeDocument/2006/relationships/image" Target="../media/image49.png"/><Relationship Id="rId20" Type="http://schemas.openxmlformats.org/officeDocument/2006/relationships/image" Target="../media/image51.png"/><Relationship Id="rId29" Type="http://schemas.openxmlformats.org/officeDocument/2006/relationships/customXml" Target="../ink/ink40.xml"/><Relationship Id="rId41" Type="http://schemas.openxmlformats.org/officeDocument/2006/relationships/customXml" Target="../ink/ink46.xml"/><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customXml" Target="../ink/ink31.xml"/><Relationship Id="rId24" Type="http://schemas.openxmlformats.org/officeDocument/2006/relationships/image" Target="../media/image53.png"/><Relationship Id="rId32" Type="http://schemas.openxmlformats.org/officeDocument/2006/relationships/image" Target="../media/image57.png"/><Relationship Id="rId37" Type="http://schemas.openxmlformats.org/officeDocument/2006/relationships/customXml" Target="../ink/ink44.xml"/><Relationship Id="rId40" Type="http://schemas.openxmlformats.org/officeDocument/2006/relationships/image" Target="../media/image61.png"/><Relationship Id="rId5" Type="http://schemas.openxmlformats.org/officeDocument/2006/relationships/customXml" Target="../ink/ink28.xml"/><Relationship Id="rId15" Type="http://schemas.openxmlformats.org/officeDocument/2006/relationships/customXml" Target="../ink/ink33.xml"/><Relationship Id="rId23" Type="http://schemas.openxmlformats.org/officeDocument/2006/relationships/customXml" Target="../ink/ink37.xml"/><Relationship Id="rId28" Type="http://schemas.openxmlformats.org/officeDocument/2006/relationships/image" Target="../media/image55.png"/><Relationship Id="rId36" Type="http://schemas.openxmlformats.org/officeDocument/2006/relationships/image" Target="../media/image59.png"/><Relationship Id="rId10" Type="http://schemas.openxmlformats.org/officeDocument/2006/relationships/image" Target="../media/image46.png"/><Relationship Id="rId19" Type="http://schemas.openxmlformats.org/officeDocument/2006/relationships/customXml" Target="../ink/ink35.xml"/><Relationship Id="rId31" Type="http://schemas.openxmlformats.org/officeDocument/2006/relationships/customXml" Target="../ink/ink41.xml"/><Relationship Id="rId4" Type="http://schemas.openxmlformats.org/officeDocument/2006/relationships/image" Target="../media/image43.png"/><Relationship Id="rId9" Type="http://schemas.openxmlformats.org/officeDocument/2006/relationships/customXml" Target="../ink/ink30.xml"/><Relationship Id="rId14" Type="http://schemas.openxmlformats.org/officeDocument/2006/relationships/image" Target="../media/image48.png"/><Relationship Id="rId22" Type="http://schemas.openxmlformats.org/officeDocument/2006/relationships/image" Target="../media/image52.png"/><Relationship Id="rId27" Type="http://schemas.openxmlformats.org/officeDocument/2006/relationships/customXml" Target="../ink/ink39.xml"/><Relationship Id="rId30" Type="http://schemas.openxmlformats.org/officeDocument/2006/relationships/image" Target="../media/image56.png"/><Relationship Id="rId35" Type="http://schemas.openxmlformats.org/officeDocument/2006/relationships/customXml" Target="../ink/ink43.xml"/></Relationships>
</file>

<file path=ppt/slides/_rels/slide3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5.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es.wikipedia.org/wiki/Multigrafo"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89ED1AA-8684-4D37-B208-8777E1A77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raphic 33">
            <a:extLst>
              <a:ext uri="{FF2B5EF4-FFF2-40B4-BE49-F238E27FC236}">
                <a16:creationId xmlns:a16="http://schemas.microsoft.com/office/drawing/2014/main" id="{4180E01B-B1F4-437C-807D-1C930718E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10784" y="0"/>
            <a:ext cx="9570431"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chemeClr val="accent2"/>
          </a:solidFill>
          <a:ln w="9525" cap="flat">
            <a:noFill/>
            <a:prstDash val="solid"/>
            <a:miter/>
          </a:ln>
        </p:spPr>
        <p:txBody>
          <a:bodyPr rtlCol="0" anchor="ctr"/>
          <a:lstStyle/>
          <a:p>
            <a:endParaRPr lang="en-US"/>
          </a:p>
        </p:txBody>
      </p:sp>
      <p:sp>
        <p:nvSpPr>
          <p:cNvPr id="2" name="Título 1">
            <a:extLst>
              <a:ext uri="{FF2B5EF4-FFF2-40B4-BE49-F238E27FC236}">
                <a16:creationId xmlns:a16="http://schemas.microsoft.com/office/drawing/2014/main" id="{B9646B9A-CD65-4A8D-B4D4-57EDEC23F1E2}"/>
              </a:ext>
            </a:extLst>
          </p:cNvPr>
          <p:cNvSpPr>
            <a:spLocks noGrp="1"/>
          </p:cNvSpPr>
          <p:nvPr>
            <p:ph type="ctrTitle"/>
          </p:nvPr>
        </p:nvSpPr>
        <p:spPr>
          <a:xfrm>
            <a:off x="2558716" y="955309"/>
            <a:ext cx="7074568" cy="2898975"/>
          </a:xfrm>
        </p:spPr>
        <p:txBody>
          <a:bodyPr>
            <a:normAutofit/>
          </a:bodyPr>
          <a:lstStyle/>
          <a:p>
            <a:r>
              <a:rPr lang="es-ES" sz="6600">
                <a:solidFill>
                  <a:srgbClr val="FFFFFF"/>
                </a:solidFill>
              </a:rPr>
              <a:t>GRAFOS II</a:t>
            </a:r>
          </a:p>
        </p:txBody>
      </p:sp>
      <p:sp>
        <p:nvSpPr>
          <p:cNvPr id="3" name="Subtítulo 2">
            <a:extLst>
              <a:ext uri="{FF2B5EF4-FFF2-40B4-BE49-F238E27FC236}">
                <a16:creationId xmlns:a16="http://schemas.microsoft.com/office/drawing/2014/main" id="{BDE6B7E7-EE7F-4686-AECC-87D1E30130AF}"/>
              </a:ext>
            </a:extLst>
          </p:cNvPr>
          <p:cNvSpPr>
            <a:spLocks noGrp="1"/>
          </p:cNvSpPr>
          <p:nvPr>
            <p:ph type="subTitle" idx="1"/>
          </p:nvPr>
        </p:nvSpPr>
        <p:spPr>
          <a:xfrm>
            <a:off x="2634916" y="4533813"/>
            <a:ext cx="6930189" cy="938463"/>
          </a:xfrm>
        </p:spPr>
        <p:txBody>
          <a:bodyPr>
            <a:normAutofit/>
          </a:bodyPr>
          <a:lstStyle/>
          <a:p>
            <a:endParaRPr lang="es-ES">
              <a:solidFill>
                <a:srgbClr val="FFFFFF"/>
              </a:solidFill>
            </a:endParaRPr>
          </a:p>
        </p:txBody>
      </p:sp>
      <p:sp>
        <p:nvSpPr>
          <p:cNvPr id="12" name="sketch line">
            <a:extLst>
              <a:ext uri="{FF2B5EF4-FFF2-40B4-BE49-F238E27FC236}">
                <a16:creationId xmlns:a16="http://schemas.microsoft.com/office/drawing/2014/main" id="{41F77738-2AF0-4750-A0C7-F97C2C175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9211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743A492-E931-4C07-9826-807E45D18962}"/>
              </a:ext>
            </a:extLst>
          </p:cNvPr>
          <p:cNvSpPr>
            <a:spLocks noGrp="1"/>
          </p:cNvSpPr>
          <p:nvPr>
            <p:ph type="title"/>
          </p:nvPr>
        </p:nvSpPr>
        <p:spPr>
          <a:xfrm>
            <a:off x="589560" y="856180"/>
            <a:ext cx="4560584" cy="1128068"/>
          </a:xfrm>
        </p:spPr>
        <p:txBody>
          <a:bodyPr anchor="ctr">
            <a:normAutofit/>
          </a:bodyPr>
          <a:lstStyle/>
          <a:p>
            <a:r>
              <a:rPr lang="es-ES" sz="3700"/>
              <a:t>Grafo orientado, dirigido o digrafo</a:t>
            </a:r>
            <a:endParaRPr lang="es-ES" sz="3700" u="sng"/>
          </a:p>
        </p:txBody>
      </p:sp>
      <p:grpSp>
        <p:nvGrpSpPr>
          <p:cNvPr id="21" name="Group 2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2" name="Rectangle 2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A0B1E46F-683E-44DA-941E-3370B0BEC122}"/>
              </a:ext>
            </a:extLst>
          </p:cNvPr>
          <p:cNvSpPr>
            <a:spLocks noGrp="1"/>
          </p:cNvSpPr>
          <p:nvPr>
            <p:ph idx="1"/>
          </p:nvPr>
        </p:nvSpPr>
        <p:spPr>
          <a:xfrm>
            <a:off x="590719" y="2330505"/>
            <a:ext cx="4559425" cy="3979585"/>
          </a:xfrm>
        </p:spPr>
        <p:txBody>
          <a:bodyPr anchor="ctr">
            <a:normAutofit/>
          </a:bodyPr>
          <a:lstStyle/>
          <a:p>
            <a:pPr marL="0" indent="0">
              <a:buNone/>
            </a:pPr>
            <a:r>
              <a:rPr lang="es-ES" sz="1700" dirty="0">
                <a:latin typeface="Arial" panose="020B0604020202020204" pitchFamily="34" charset="0"/>
                <a:ea typeface="Times New Roman" panose="02020603050405020304" pitchFamily="18" charset="0"/>
                <a:cs typeface="Times New Roman" panose="02020603050405020304" pitchFamily="18" charset="0"/>
              </a:rPr>
              <a:t>Es un</a:t>
            </a:r>
            <a:r>
              <a:rPr lang="es-ES" sz="1700" dirty="0">
                <a:effectLst/>
                <a:latin typeface="Arial" panose="020B0604020202020204" pitchFamily="34" charset="0"/>
                <a:ea typeface="Times New Roman" panose="02020603050405020304" pitchFamily="18" charset="0"/>
                <a:cs typeface="Times New Roman" panose="02020603050405020304" pitchFamily="18" charset="0"/>
              </a:rPr>
              <a:t> grafo en el que se ha añadido una </a:t>
            </a:r>
            <a:r>
              <a:rPr lang="es-ES" sz="1700" i="1" dirty="0">
                <a:effectLst/>
                <a:latin typeface="Arial" panose="020B0604020202020204" pitchFamily="34" charset="0"/>
                <a:ea typeface="Times New Roman" panose="02020603050405020304" pitchFamily="18" charset="0"/>
                <a:cs typeface="Times New Roman" panose="02020603050405020304" pitchFamily="18" charset="0"/>
              </a:rPr>
              <a:t>orientación</a:t>
            </a:r>
            <a:r>
              <a:rPr lang="es-ES" sz="1700" dirty="0">
                <a:effectLst/>
                <a:latin typeface="Arial" panose="020B0604020202020204" pitchFamily="34" charset="0"/>
                <a:ea typeface="Times New Roman" panose="02020603050405020304" pitchFamily="18" charset="0"/>
                <a:cs typeface="Times New Roman" panose="02020603050405020304" pitchFamily="18" charset="0"/>
              </a:rPr>
              <a:t> a las aristas, representada gráficamente por una flecha.</a:t>
            </a:r>
            <a:endParaRPr lang="es-ES" sz="1700" dirty="0">
              <a:effectLst/>
              <a:latin typeface="Calibri" panose="020F0502020204030204" pitchFamily="34" charset="0"/>
              <a:ea typeface="Calibri" panose="020F0502020204030204" pitchFamily="34" charset="0"/>
              <a:cs typeface="Times New Roman" panose="02020603050405020304" pitchFamily="18" charset="0"/>
            </a:endParaRPr>
          </a:p>
          <a:p>
            <a:r>
              <a:rPr lang="es-ES" sz="1700" dirty="0">
                <a:effectLst/>
                <a:latin typeface="Arial" panose="020B0604020202020204" pitchFamily="34" charset="0"/>
                <a:ea typeface="Times New Roman" panose="02020603050405020304" pitchFamily="18" charset="0"/>
                <a:cs typeface="Times New Roman" panose="02020603050405020304" pitchFamily="18" charset="0"/>
              </a:rPr>
              <a:t>Hasta ahora hemos supuesto que una arista conecta dos vértices en ambos sentidos igualmente. Un grafo dirigido es aquel en el que las aristas tienen un único sentido. En este caso, una arista se dirige desde el </a:t>
            </a:r>
            <a:r>
              <a:rPr lang="es-ES" sz="1700" b="1" dirty="0">
                <a:effectLst/>
                <a:latin typeface="Arial" panose="020B0604020202020204" pitchFamily="34" charset="0"/>
                <a:ea typeface="Times New Roman" panose="02020603050405020304" pitchFamily="18" charset="0"/>
                <a:cs typeface="Times New Roman" panose="02020603050405020304" pitchFamily="18" charset="0"/>
              </a:rPr>
              <a:t>vértice origen</a:t>
            </a:r>
            <a:r>
              <a:rPr lang="es-ES" sz="1700" dirty="0">
                <a:effectLst/>
                <a:latin typeface="Arial" panose="020B0604020202020204" pitchFamily="34" charset="0"/>
                <a:ea typeface="Times New Roman" panose="02020603050405020304" pitchFamily="18" charset="0"/>
                <a:cs typeface="Times New Roman" panose="02020603050405020304" pitchFamily="18" charset="0"/>
              </a:rPr>
              <a:t> hasta el </a:t>
            </a:r>
            <a:r>
              <a:rPr lang="es-ES" sz="1700" b="1" dirty="0">
                <a:effectLst/>
                <a:latin typeface="Arial" panose="020B0604020202020204" pitchFamily="34" charset="0"/>
                <a:ea typeface="Times New Roman" panose="02020603050405020304" pitchFamily="18" charset="0"/>
                <a:cs typeface="Times New Roman" panose="02020603050405020304" pitchFamily="18" charset="0"/>
              </a:rPr>
              <a:t>vértice destino</a:t>
            </a:r>
            <a:r>
              <a:rPr lang="es-ES" sz="1700" dirty="0">
                <a:effectLst/>
                <a:latin typeface="Arial" panose="020B0604020202020204" pitchFamily="34" charset="0"/>
                <a:ea typeface="Times New Roman" panose="02020603050405020304" pitchFamily="18" charset="0"/>
                <a:cs typeface="Times New Roman" panose="02020603050405020304" pitchFamily="18" charset="0"/>
              </a:rPr>
              <a:t>. Se dice que el vértice origen precede al vértice destino, y que éste sucede al origen. Las aristas de un grafo dirigido se representan gráficamente con flechas.                         </a:t>
            </a:r>
          </a:p>
          <a:p>
            <a:pPr marL="0" indent="0">
              <a:buNone/>
            </a:pPr>
            <a:r>
              <a:rPr lang="es-ES" sz="1700" dirty="0">
                <a:latin typeface="Arial" panose="020B0604020202020204" pitchFamily="34" charset="0"/>
                <a:ea typeface="Calibri" panose="020F0502020204030204" pitchFamily="34" charset="0"/>
                <a:cs typeface="Times New Roman" panose="02020603050405020304" pitchFamily="18" charset="0"/>
              </a:rPr>
              <a:t>                                           FIGURA 6</a:t>
            </a:r>
            <a:endParaRPr lang="es-ES" sz="17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Rectangle 2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n 8" descr="C:\Users\Elvira\AppData\Local\Microsoft\Windows\INetCache\Content.MSO\56D01A8E.tmp">
            <a:extLst>
              <a:ext uri="{FF2B5EF4-FFF2-40B4-BE49-F238E27FC236}">
                <a16:creationId xmlns:a16="http://schemas.microsoft.com/office/drawing/2014/main" id="{5A2051AC-8261-4807-B5B4-F76A9145FC63}"/>
              </a:ext>
            </a:extLst>
          </p:cNvPr>
          <p:cNvPicPr/>
          <p:nvPr/>
        </p:nvPicPr>
        <p:blipFill rotWithShape="1">
          <a:blip r:embed="rId2">
            <a:extLst>
              <a:ext uri="{28A0092B-C50C-407E-A947-70E740481C1C}">
                <a14:useLocalDpi xmlns:a14="http://schemas.microsoft.com/office/drawing/2010/main" val="0"/>
              </a:ext>
            </a:extLst>
          </a:blip>
          <a:srcRect l="3843" r="3447" b="2"/>
          <a:stretch/>
        </p:blipFill>
        <p:spPr bwMode="auto">
          <a:xfrm>
            <a:off x="5977788" y="799352"/>
            <a:ext cx="5425410" cy="5259296"/>
          </a:xfrm>
          <a:prstGeom prst="rect">
            <a:avLst/>
          </a:prstGeom>
          <a:noFill/>
        </p:spPr>
      </p:pic>
    </p:spTree>
    <p:extLst>
      <p:ext uri="{BB962C8B-B14F-4D97-AF65-F5344CB8AC3E}">
        <p14:creationId xmlns:p14="http://schemas.microsoft.com/office/powerpoint/2010/main" val="3475174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2F68B24-ADA8-4604-8D5E-1E20DF0A991E}"/>
              </a:ext>
            </a:extLst>
          </p:cNvPr>
          <p:cNvSpPr>
            <a:spLocks noGrp="1"/>
          </p:cNvSpPr>
          <p:nvPr>
            <p:ph type="title"/>
          </p:nvPr>
        </p:nvSpPr>
        <p:spPr>
          <a:xfrm>
            <a:off x="1043631" y="809898"/>
            <a:ext cx="9942716" cy="1554480"/>
          </a:xfrm>
        </p:spPr>
        <p:txBody>
          <a:bodyPr anchor="ctr">
            <a:normAutofit/>
          </a:bodyPr>
          <a:lstStyle/>
          <a:p>
            <a:r>
              <a:rPr lang="es-ES" sz="4800" b="1" dirty="0" err="1">
                <a:latin typeface="Arial, Helvetica, sans-serif"/>
              </a:rPr>
              <a:t>D</a:t>
            </a:r>
            <a:r>
              <a:rPr lang="es-ES" sz="4800" b="1" i="0" dirty="0" err="1">
                <a:effectLst/>
                <a:latin typeface="Arial, Helvetica, sans-serif"/>
              </a:rPr>
              <a:t>igrafo</a:t>
            </a:r>
            <a:r>
              <a:rPr lang="es-ES" sz="4800" b="1" i="0" dirty="0">
                <a:effectLst/>
                <a:latin typeface="Arial, Helvetica, sans-serif"/>
              </a:rPr>
              <a:t> simple</a:t>
            </a:r>
            <a:r>
              <a:rPr lang="es-ES" sz="4800" b="0" i="0" dirty="0">
                <a:effectLst/>
                <a:latin typeface="Arial, Helvetica, sans-serif"/>
              </a:rPr>
              <a:t> </a:t>
            </a:r>
            <a:endParaRPr lang="es-ES" sz="4800" dirty="0"/>
          </a:p>
        </p:txBody>
      </p:sp>
      <p:sp>
        <p:nvSpPr>
          <p:cNvPr id="3" name="Marcador de contenido 2">
            <a:extLst>
              <a:ext uri="{FF2B5EF4-FFF2-40B4-BE49-F238E27FC236}">
                <a16:creationId xmlns:a16="http://schemas.microsoft.com/office/drawing/2014/main" id="{ECD0ECEA-9041-4B9D-9E5E-548508790EA9}"/>
              </a:ext>
            </a:extLst>
          </p:cNvPr>
          <p:cNvSpPr>
            <a:spLocks noGrp="1"/>
          </p:cNvSpPr>
          <p:nvPr>
            <p:ph idx="1"/>
          </p:nvPr>
        </p:nvSpPr>
        <p:spPr>
          <a:xfrm>
            <a:off x="1045028" y="3017522"/>
            <a:ext cx="9941319" cy="3124658"/>
          </a:xfrm>
        </p:spPr>
        <p:txBody>
          <a:bodyPr anchor="ctr">
            <a:normAutofit fontScale="77500" lnSpcReduction="20000"/>
          </a:bodyPr>
          <a:lstStyle/>
          <a:p>
            <a:pPr>
              <a:spcBef>
                <a:spcPts val="600"/>
              </a:spcBef>
              <a:spcAft>
                <a:spcPts val="600"/>
              </a:spcAft>
            </a:pPr>
            <a:r>
              <a:rPr lang="es-ES" sz="3200" b="0" i="0" dirty="0">
                <a:effectLst/>
                <a:latin typeface="Arial, Helvetica, sans-serif"/>
              </a:rPr>
              <a:t>Un </a:t>
            </a:r>
            <a:r>
              <a:rPr lang="es-ES" sz="3200" b="1" i="0" dirty="0" err="1">
                <a:effectLst/>
                <a:latin typeface="Arial, Helvetica, sans-serif"/>
              </a:rPr>
              <a:t>digrafo</a:t>
            </a:r>
            <a:r>
              <a:rPr lang="es-ES" sz="3200" b="1" i="0" dirty="0">
                <a:effectLst/>
                <a:latin typeface="Arial, Helvetica, sans-serif"/>
              </a:rPr>
              <a:t> simple</a:t>
            </a:r>
            <a:r>
              <a:rPr lang="es-ES" sz="3200" b="0" i="0" dirty="0">
                <a:effectLst/>
                <a:latin typeface="Arial, Helvetica, sans-serif"/>
              </a:rPr>
              <a:t> es, pues,  un par </a:t>
            </a:r>
            <a:r>
              <a:rPr lang="es-ES" sz="3200" b="0" i="1" dirty="0">
                <a:effectLst/>
                <a:latin typeface="Arial, Helvetica, sans-serif"/>
              </a:rPr>
              <a:t>D = (V, E)</a:t>
            </a:r>
            <a:r>
              <a:rPr lang="es-ES" sz="3200" b="0" i="0" dirty="0">
                <a:effectLst/>
                <a:latin typeface="Arial, Helvetica, sans-serif"/>
              </a:rPr>
              <a:t> que consiste en un conjunto finito no vacío </a:t>
            </a:r>
            <a:r>
              <a:rPr lang="es-ES" sz="3200" b="0" i="1" dirty="0">
                <a:effectLst/>
                <a:latin typeface="Arial, Helvetica, sans-serif"/>
              </a:rPr>
              <a:t>V</a:t>
            </a:r>
            <a:r>
              <a:rPr lang="es-ES" sz="3200" b="0" i="0" dirty="0">
                <a:effectLst/>
                <a:latin typeface="Arial, Helvetica, sans-serif"/>
              </a:rPr>
              <a:t> de vértices y una familia finita </a:t>
            </a:r>
            <a:r>
              <a:rPr lang="es-ES" sz="3200" b="0" i="1" dirty="0">
                <a:effectLst/>
                <a:latin typeface="Arial, Helvetica, sans-serif"/>
              </a:rPr>
              <a:t>E</a:t>
            </a:r>
            <a:r>
              <a:rPr lang="es-ES" sz="3200" b="0" i="0" dirty="0">
                <a:effectLst/>
                <a:latin typeface="Arial, Helvetica, sans-serif"/>
              </a:rPr>
              <a:t> de </a:t>
            </a:r>
            <a:r>
              <a:rPr lang="es-ES" sz="3200" b="1" i="0" dirty="0">
                <a:effectLst/>
                <a:latin typeface="Arial, Helvetica, sans-serif"/>
              </a:rPr>
              <a:t>pares </a:t>
            </a:r>
            <a:r>
              <a:rPr lang="es-ES" sz="3200" b="1" i="0" dirty="0">
                <a:solidFill>
                  <a:srgbClr val="FF0000"/>
                </a:solidFill>
                <a:effectLst/>
                <a:latin typeface="Arial, Helvetica, sans-serif"/>
              </a:rPr>
              <a:t>ordenados </a:t>
            </a:r>
            <a:r>
              <a:rPr lang="es-ES" sz="3200" b="1" i="0" dirty="0">
                <a:effectLst/>
                <a:latin typeface="Arial, Helvetica, sans-serif"/>
              </a:rPr>
              <a:t>distintos de vértices distintos</a:t>
            </a:r>
            <a:r>
              <a:rPr lang="es-ES" sz="3200" b="0" i="0" dirty="0">
                <a:effectLst/>
                <a:latin typeface="Arial, Helvetica, sans-serif"/>
              </a:rPr>
              <a:t> a cuyos elementos llamaremos aristas (o arcos).</a:t>
            </a:r>
          </a:p>
          <a:p>
            <a:pPr>
              <a:spcBef>
                <a:spcPts val="600"/>
              </a:spcBef>
              <a:spcAft>
                <a:spcPts val="600"/>
              </a:spcAft>
            </a:pPr>
            <a:r>
              <a:rPr lang="es-ES" sz="2000" b="0" i="0" dirty="0">
                <a:solidFill>
                  <a:srgbClr val="000000"/>
                </a:solidFill>
                <a:effectLst/>
                <a:latin typeface="Arial" panose="020B0604020202020204" pitchFamily="34" charset="0"/>
              </a:rPr>
              <a:t> </a:t>
            </a:r>
            <a:r>
              <a:rPr lang="es-ES" sz="3300" b="0" i="0" dirty="0">
                <a:solidFill>
                  <a:srgbClr val="000000"/>
                </a:solidFill>
                <a:effectLst/>
                <a:latin typeface="Arial" panose="020B0604020202020204" pitchFamily="34" charset="0"/>
              </a:rPr>
              <a:t>Dado un </a:t>
            </a:r>
            <a:r>
              <a:rPr lang="es-ES" sz="3300" b="0" i="0" dirty="0" err="1">
                <a:solidFill>
                  <a:srgbClr val="000000"/>
                </a:solidFill>
                <a:effectLst/>
                <a:latin typeface="Arial" panose="020B0604020202020204" pitchFamily="34" charset="0"/>
              </a:rPr>
              <a:t>digrafo</a:t>
            </a:r>
            <a:r>
              <a:rPr lang="es-ES" sz="3300" b="0" i="0" dirty="0">
                <a:solidFill>
                  <a:srgbClr val="000000"/>
                </a:solidFill>
                <a:effectLst/>
                <a:latin typeface="Arial" panose="020B0604020202020204" pitchFamily="34" charset="0"/>
              </a:rPr>
              <a:t> </a:t>
            </a:r>
            <a:r>
              <a:rPr lang="es-ES" sz="3300" b="0" i="1" dirty="0">
                <a:solidFill>
                  <a:srgbClr val="000000"/>
                </a:solidFill>
                <a:effectLst/>
                <a:latin typeface="Arial" panose="020B0604020202020204" pitchFamily="34" charset="0"/>
              </a:rPr>
              <a:t>D = (V, E)</a:t>
            </a:r>
            <a:r>
              <a:rPr lang="es-ES" sz="3300" b="0" i="0" dirty="0">
                <a:solidFill>
                  <a:srgbClr val="000000"/>
                </a:solidFill>
                <a:effectLst/>
                <a:latin typeface="Arial" panose="020B0604020202020204" pitchFamily="34" charset="0"/>
              </a:rPr>
              <a:t>, se llama </a:t>
            </a:r>
            <a:r>
              <a:rPr lang="es-ES" sz="3300" b="1" i="0" dirty="0">
                <a:solidFill>
                  <a:srgbClr val="000000"/>
                </a:solidFill>
                <a:effectLst/>
                <a:latin typeface="Arial" panose="020B0604020202020204" pitchFamily="34" charset="0"/>
              </a:rPr>
              <a:t>grado de entrada</a:t>
            </a:r>
            <a:r>
              <a:rPr lang="es-ES" sz="3300" b="0" i="0" dirty="0">
                <a:solidFill>
                  <a:srgbClr val="000000"/>
                </a:solidFill>
                <a:effectLst/>
                <a:latin typeface="Arial" panose="020B0604020202020204" pitchFamily="34" charset="0"/>
              </a:rPr>
              <a:t> de un vértice al número de aristas que lo tienen por extremo final y se llama </a:t>
            </a:r>
            <a:r>
              <a:rPr lang="es-ES" sz="3300" b="1" i="0" dirty="0">
                <a:solidFill>
                  <a:srgbClr val="000000"/>
                </a:solidFill>
                <a:effectLst/>
                <a:latin typeface="Arial" panose="020B0604020202020204" pitchFamily="34" charset="0"/>
              </a:rPr>
              <a:t>grado de salida</a:t>
            </a:r>
            <a:r>
              <a:rPr lang="es-ES" sz="3300" b="0" i="0" dirty="0">
                <a:solidFill>
                  <a:srgbClr val="000000"/>
                </a:solidFill>
                <a:effectLst/>
                <a:latin typeface="Arial" panose="020B0604020202020204" pitchFamily="34" charset="0"/>
              </a:rPr>
              <a:t> de un vértice al numero de aristas que lo tienen por extremo inicial.</a:t>
            </a:r>
            <a:endParaRPr lang="es-ES" sz="3300" b="0" i="0" dirty="0">
              <a:effectLst/>
              <a:latin typeface="Times New Roman" panose="02020603050405020304" pitchFamily="18" charset="0"/>
            </a:endParaRPr>
          </a:p>
          <a:p>
            <a:pPr marL="0" indent="0">
              <a:buNone/>
            </a:pPr>
            <a:br>
              <a:rPr lang="es-ES" sz="2400" dirty="0"/>
            </a:br>
            <a:endParaRPr lang="es-ES" sz="24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8574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AF1CA21-8815-4C7A-90FD-EC2BB10454D4}"/>
              </a:ext>
            </a:extLst>
          </p:cNvPr>
          <p:cNvSpPr>
            <a:spLocks noGrp="1"/>
          </p:cNvSpPr>
          <p:nvPr>
            <p:ph type="title"/>
          </p:nvPr>
        </p:nvSpPr>
        <p:spPr>
          <a:xfrm>
            <a:off x="1108945" y="404948"/>
            <a:ext cx="9236700" cy="1188950"/>
          </a:xfrm>
        </p:spPr>
        <p:txBody>
          <a:bodyPr anchor="b">
            <a:normAutofit/>
          </a:bodyPr>
          <a:lstStyle/>
          <a:p>
            <a:r>
              <a:rPr lang="es-ES" sz="5000" dirty="0"/>
              <a:t>Grafo orientado, dirigido o </a:t>
            </a:r>
            <a:r>
              <a:rPr lang="es-ES" sz="5000" dirty="0" err="1"/>
              <a:t>digrafo</a:t>
            </a:r>
            <a:endParaRPr lang="es-ES" sz="5000" dirty="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6B9720F1-2C05-47CC-80E0-B467B5FCBD69}"/>
              </a:ext>
            </a:extLst>
          </p:cNvPr>
          <p:cNvSpPr>
            <a:spLocks noGrp="1"/>
          </p:cNvSpPr>
          <p:nvPr>
            <p:ph idx="1"/>
          </p:nvPr>
        </p:nvSpPr>
        <p:spPr>
          <a:xfrm>
            <a:off x="793660" y="2599509"/>
            <a:ext cx="10143668" cy="3435531"/>
          </a:xfrm>
        </p:spPr>
        <p:txBody>
          <a:bodyPr anchor="ctr">
            <a:normAutofit/>
          </a:bodyPr>
          <a:lstStyle/>
          <a:p>
            <a:r>
              <a:rPr lang="es-ES_tradnl" sz="2400" dirty="0">
                <a:effectLst/>
                <a:latin typeface="Arial" panose="020B0604020202020204" pitchFamily="34" charset="0"/>
                <a:ea typeface="Calibri" panose="020F0502020204030204" pitchFamily="34" charset="0"/>
                <a:cs typeface="Times New Roman" panose="02020603050405020304" pitchFamily="18" charset="0"/>
              </a:rPr>
              <a:t>Una arista cuyo vértice inicial o final es x se dice </a:t>
            </a:r>
            <a:r>
              <a:rPr lang="es-ES_tradnl" sz="2400" b="1" i="1" dirty="0">
                <a:effectLst/>
                <a:latin typeface="Arial" panose="020B0604020202020204" pitchFamily="34" charset="0"/>
                <a:ea typeface="Calibri" panose="020F0502020204030204" pitchFamily="34" charset="0"/>
                <a:cs typeface="Times New Roman" panose="02020603050405020304" pitchFamily="18" charset="0"/>
              </a:rPr>
              <a:t>incidente </a:t>
            </a:r>
            <a:r>
              <a:rPr lang="es-ES_tradnl" sz="2400" dirty="0">
                <a:effectLst/>
                <a:latin typeface="Arial" panose="020B0604020202020204" pitchFamily="34" charset="0"/>
                <a:ea typeface="Calibri" panose="020F0502020204030204" pitchFamily="34" charset="0"/>
                <a:cs typeface="Times New Roman" panose="02020603050405020304" pitchFamily="18" charset="0"/>
              </a:rPr>
              <a:t>en x (puedes identificar fácilmente una en la figura 5, en azul)</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p>
            <a:r>
              <a:rPr lang="es-ES" sz="2400" dirty="0">
                <a:effectLst/>
                <a:latin typeface="Arial" panose="020B0604020202020204" pitchFamily="34" charset="0"/>
                <a:ea typeface="Times New Roman" panose="02020603050405020304" pitchFamily="18" charset="0"/>
                <a:cs typeface="Times New Roman" panose="02020603050405020304" pitchFamily="18" charset="0"/>
              </a:rPr>
              <a:t>Un grafo no dirigido es un grafo en el que las aristas no son pares </a:t>
            </a:r>
            <a:r>
              <a:rPr lang="es-ES" sz="2400" i="1" dirty="0">
                <a:effectLst/>
                <a:latin typeface="Arial" panose="020B0604020202020204" pitchFamily="34" charset="0"/>
                <a:ea typeface="Times New Roman" panose="02020603050405020304" pitchFamily="18" charset="0"/>
                <a:cs typeface="Times New Roman" panose="02020603050405020304" pitchFamily="18" charset="0"/>
              </a:rPr>
              <a:t>ordenados </a:t>
            </a:r>
            <a:r>
              <a:rPr lang="es-ES" sz="2400" dirty="0">
                <a:effectLst/>
                <a:latin typeface="Arial" panose="020B0604020202020204" pitchFamily="34" charset="0"/>
                <a:ea typeface="Times New Roman" panose="02020603050405020304" pitchFamily="18" charset="0"/>
                <a:cs typeface="Times New Roman" panose="02020603050405020304" pitchFamily="18" charset="0"/>
              </a:rPr>
              <a:t>de vértices, son simplemente pares. Todos los grafos que hemos visto hasta ahora son de ese tipo.</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p>
            <a:r>
              <a:rPr lang="es-ES" sz="2400" dirty="0">
                <a:effectLst/>
                <a:latin typeface="Arial" panose="020B0604020202020204" pitchFamily="34" charset="0"/>
                <a:ea typeface="Times New Roman" panose="02020603050405020304" pitchFamily="18" charset="0"/>
              </a:rPr>
              <a:t>Aplicación: Un grafo dirigido se podría usar para representar bloques de un programa mediante los vértices y la transferencia del flujo de control mediante las aristas. </a:t>
            </a:r>
          </a:p>
          <a:p>
            <a:r>
              <a:rPr lang="es-ES" sz="2400" dirty="0">
                <a:effectLst/>
                <a:latin typeface="Arial" panose="020B0604020202020204" pitchFamily="34" charset="0"/>
                <a:ea typeface="Times New Roman" panose="02020603050405020304" pitchFamily="18" charset="0"/>
              </a:rPr>
              <a:t>Otro ejemplo de aplicación: Tráfico entre diferentes rotondas de Madrid</a:t>
            </a:r>
            <a:endParaRPr lang="es-ES" sz="2400" dirty="0"/>
          </a:p>
          <a:p>
            <a:endParaRPr lang="es-ES" sz="2400" dirty="0"/>
          </a:p>
        </p:txBody>
      </p:sp>
    </p:spTree>
    <p:extLst>
      <p:ext uri="{BB962C8B-B14F-4D97-AF65-F5344CB8AC3E}">
        <p14:creationId xmlns:p14="http://schemas.microsoft.com/office/powerpoint/2010/main" val="3439257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C78236-392B-4335-83AB-9B9F3108BCFF}"/>
              </a:ext>
            </a:extLst>
          </p:cNvPr>
          <p:cNvSpPr>
            <a:spLocks noGrp="1"/>
          </p:cNvSpPr>
          <p:nvPr>
            <p:ph type="title"/>
          </p:nvPr>
        </p:nvSpPr>
        <p:spPr>
          <a:xfrm>
            <a:off x="648929" y="629266"/>
            <a:ext cx="3505495" cy="1622321"/>
          </a:xfrm>
        </p:spPr>
        <p:txBody>
          <a:bodyPr>
            <a:normAutofit fontScale="90000"/>
          </a:bodyPr>
          <a:lstStyle/>
          <a:p>
            <a:br>
              <a:rPr lang="es-ES" sz="1100" dirty="0"/>
            </a:br>
            <a:br>
              <a:rPr lang="es-ES" sz="1100" dirty="0"/>
            </a:br>
            <a:br>
              <a:rPr lang="es-ES" sz="1100" dirty="0"/>
            </a:br>
            <a:br>
              <a:rPr lang="es-ES" sz="1100" dirty="0"/>
            </a:br>
            <a:br>
              <a:rPr lang="es-ES" sz="1100" dirty="0"/>
            </a:br>
            <a:br>
              <a:rPr lang="es-ES" sz="1100" dirty="0"/>
            </a:br>
            <a:br>
              <a:rPr lang="es-ES" sz="1100" dirty="0"/>
            </a:br>
            <a:r>
              <a:rPr lang="es-ES" sz="2800" dirty="0"/>
              <a:t>Un ejemplo de aplicación:</a:t>
            </a:r>
          </a:p>
        </p:txBody>
      </p:sp>
      <p:sp>
        <p:nvSpPr>
          <p:cNvPr id="3" name="Marcador de contenido 2">
            <a:extLst>
              <a:ext uri="{FF2B5EF4-FFF2-40B4-BE49-F238E27FC236}">
                <a16:creationId xmlns:a16="http://schemas.microsoft.com/office/drawing/2014/main" id="{EB2A811D-1252-4CE2-AB36-327434A2823B}"/>
              </a:ext>
            </a:extLst>
          </p:cNvPr>
          <p:cNvSpPr>
            <a:spLocks noGrp="1"/>
          </p:cNvSpPr>
          <p:nvPr>
            <p:ph idx="1"/>
          </p:nvPr>
        </p:nvSpPr>
        <p:spPr>
          <a:xfrm>
            <a:off x="648931" y="2438400"/>
            <a:ext cx="3505494" cy="3785419"/>
          </a:xfrm>
        </p:spPr>
        <p:txBody>
          <a:bodyPr>
            <a:normAutofit/>
          </a:bodyPr>
          <a:lstStyle/>
          <a:p>
            <a:pPr marL="0" indent="0">
              <a:buNone/>
            </a:pPr>
            <a:br>
              <a:rPr lang="es-ES" sz="2000" dirty="0"/>
            </a:br>
            <a:r>
              <a:rPr lang="es-ES" dirty="0"/>
              <a:t>Tráfico.</a:t>
            </a:r>
            <a:br>
              <a:rPr lang="es-ES" dirty="0"/>
            </a:br>
            <a:r>
              <a:rPr lang="es-ES" dirty="0"/>
              <a:t>El problema de control de tráfico en una intersección de 4 calles con 5 flujos y el gráfico de compatibilidad correspondiente</a:t>
            </a:r>
          </a:p>
        </p:txBody>
      </p:sp>
      <p:sp>
        <p:nvSpPr>
          <p:cNvPr id="21" name="Rectangle 2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descr="GRAPH APPLICATIONS IN&#10;TRAFFIC CONTROL PROBLEMS&#10;The Traffic control problem at a four leg intersection,&#10;with five streams a...">
            <a:extLst>
              <a:ext uri="{FF2B5EF4-FFF2-40B4-BE49-F238E27FC236}">
                <a16:creationId xmlns:a16="http://schemas.microsoft.com/office/drawing/2014/main" id="{A46E6E28-5457-4F74-AB88-02C59986EC2C}"/>
              </a:ext>
            </a:extLst>
          </p:cNvPr>
          <p:cNvPicPr/>
          <p:nvPr/>
        </p:nvPicPr>
        <p:blipFill rotWithShape="1">
          <a:blip r:embed="rId2">
            <a:extLst>
              <a:ext uri="{28A0092B-C50C-407E-A947-70E740481C1C}">
                <a14:useLocalDpi xmlns:a14="http://schemas.microsoft.com/office/drawing/2010/main" val="0"/>
              </a:ext>
            </a:extLst>
          </a:blip>
          <a:srcRect l="9648" t="28990" r="5771" b="12455"/>
          <a:stretch/>
        </p:blipFill>
        <p:spPr bwMode="auto">
          <a:xfrm>
            <a:off x="5405862" y="1864695"/>
            <a:ext cx="6019331" cy="3125364"/>
          </a:xfrm>
          <a:prstGeom prst="rect">
            <a:avLst/>
          </a:prstGeom>
          <a:noFill/>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880285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6CA6FE1-38A1-43A1-9405-6B9BCDF8BD92}"/>
              </a:ext>
            </a:extLst>
          </p:cNvPr>
          <p:cNvSpPr>
            <a:spLocks noGrp="1"/>
          </p:cNvSpPr>
          <p:nvPr>
            <p:ph type="title"/>
          </p:nvPr>
        </p:nvSpPr>
        <p:spPr>
          <a:xfrm>
            <a:off x="630936" y="640080"/>
            <a:ext cx="4818888" cy="1481328"/>
          </a:xfrm>
        </p:spPr>
        <p:txBody>
          <a:bodyPr anchor="b">
            <a:normAutofit/>
          </a:bodyPr>
          <a:lstStyle/>
          <a:p>
            <a:r>
              <a:rPr lang="es-ES" sz="5000" dirty="0"/>
              <a:t>Grafo orientado, dirigido o </a:t>
            </a:r>
            <a:r>
              <a:rPr lang="es-ES" sz="5000" dirty="0" err="1"/>
              <a:t>digrafo</a:t>
            </a:r>
            <a:endParaRPr lang="es-ES" sz="5000" dirty="0"/>
          </a:p>
        </p:txBody>
      </p:sp>
      <p:sp>
        <p:nvSpPr>
          <p:cNvPr id="14"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arcador de contenido 5">
            <a:extLst>
              <a:ext uri="{FF2B5EF4-FFF2-40B4-BE49-F238E27FC236}">
                <a16:creationId xmlns:a16="http://schemas.microsoft.com/office/drawing/2014/main" id="{52160165-943C-4856-A337-8653DEC36D4C}"/>
              </a:ext>
            </a:extLst>
          </p:cNvPr>
          <p:cNvSpPr>
            <a:spLocks noGrp="1"/>
          </p:cNvSpPr>
          <p:nvPr>
            <p:ph idx="1"/>
          </p:nvPr>
        </p:nvSpPr>
        <p:spPr>
          <a:xfrm>
            <a:off x="630936" y="2660904"/>
            <a:ext cx="4818888" cy="3547872"/>
          </a:xfrm>
        </p:spPr>
        <p:txBody>
          <a:bodyPr anchor="t">
            <a:normAutofit/>
          </a:bodyPr>
          <a:lstStyle/>
          <a:p>
            <a:pPr marL="0" indent="0">
              <a:buNone/>
            </a:pPr>
            <a:r>
              <a:rPr lang="es-ES" sz="2200" dirty="0"/>
              <a:t>FIGURA 7</a:t>
            </a:r>
          </a:p>
          <a:p>
            <a:endParaRPr lang="es-ES" sz="2200" dirty="0"/>
          </a:p>
          <a:p>
            <a:endParaRPr lang="es-ES" sz="2200" dirty="0"/>
          </a:p>
        </p:txBody>
      </p:sp>
      <p:pic>
        <p:nvPicPr>
          <p:cNvPr id="7" name="Marcador de contenido 3" descr="C:\Users\Elvira\AppData\Local\Microsoft\Windows\INetCache\Content.MSO\AA15F5CC.tmp">
            <a:extLst>
              <a:ext uri="{FF2B5EF4-FFF2-40B4-BE49-F238E27FC236}">
                <a16:creationId xmlns:a16="http://schemas.microsoft.com/office/drawing/2014/main" id="{5B918875-155A-4AB0-8E8F-3BB73A090755}"/>
              </a:ext>
            </a:extLst>
          </p:cNvPr>
          <p:cNvPicPr>
            <a:picLocks/>
          </p:cNvPicPr>
          <p:nvPr/>
        </p:nvPicPr>
        <p:blipFill>
          <a:blip r:embed="rId2">
            <a:extLst>
              <a:ext uri="{28A0092B-C50C-407E-A947-70E740481C1C}">
                <a14:useLocalDpi xmlns:a14="http://schemas.microsoft.com/office/drawing/2010/main" val="0"/>
              </a:ext>
            </a:extLst>
          </a:blip>
          <a:stretch>
            <a:fillRect/>
          </a:stretch>
        </p:blipFill>
        <p:spPr bwMode="auto">
          <a:xfrm>
            <a:off x="6099048" y="997695"/>
            <a:ext cx="5458968" cy="4862610"/>
          </a:xfrm>
          <a:prstGeom prst="rect">
            <a:avLst/>
          </a:prstGeom>
          <a:noFill/>
        </p:spPr>
      </p:pic>
    </p:spTree>
    <p:extLst>
      <p:ext uri="{BB962C8B-B14F-4D97-AF65-F5344CB8AC3E}">
        <p14:creationId xmlns:p14="http://schemas.microsoft.com/office/powerpoint/2010/main" val="3141293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C879DDA-BF53-41AF-89B9-8ADE674576DD}"/>
              </a:ext>
            </a:extLst>
          </p:cNvPr>
          <p:cNvSpPr>
            <a:spLocks noGrp="1"/>
          </p:cNvSpPr>
          <p:nvPr>
            <p:ph type="title"/>
          </p:nvPr>
        </p:nvSpPr>
        <p:spPr>
          <a:xfrm>
            <a:off x="793662" y="386930"/>
            <a:ext cx="10066122" cy="1298448"/>
          </a:xfrm>
        </p:spPr>
        <p:txBody>
          <a:bodyPr anchor="b">
            <a:normAutofit/>
          </a:bodyPr>
          <a:lstStyle/>
          <a:p>
            <a:r>
              <a:rPr lang="es-ES" sz="4800"/>
              <a:t>Grafo orientado, dirigido o digrafo</a:t>
            </a:r>
          </a:p>
        </p:txBody>
      </p:sp>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7794E430-543A-4E26-A566-52190AD36F70}"/>
              </a:ext>
            </a:extLst>
          </p:cNvPr>
          <p:cNvSpPr>
            <a:spLocks noGrp="1"/>
          </p:cNvSpPr>
          <p:nvPr>
            <p:ph idx="1"/>
          </p:nvPr>
        </p:nvSpPr>
        <p:spPr>
          <a:xfrm>
            <a:off x="793661" y="2599509"/>
            <a:ext cx="4530898" cy="3639450"/>
          </a:xfrm>
        </p:spPr>
        <p:txBody>
          <a:bodyPr anchor="ctr">
            <a:normAutofit/>
          </a:bodyPr>
          <a:lstStyle/>
          <a:p>
            <a:pPr marL="0" indent="0">
              <a:buNone/>
            </a:pPr>
            <a:r>
              <a:rPr lang="es-ES" sz="2000" dirty="0"/>
              <a:t>FIGURA 8</a:t>
            </a:r>
          </a:p>
          <a:p>
            <a:endParaRPr lang="es-ES" sz="2000" dirty="0"/>
          </a:p>
          <a:p>
            <a:endParaRPr lang="es-ES" sz="2000" dirty="0"/>
          </a:p>
        </p:txBody>
      </p:sp>
      <p:pic>
        <p:nvPicPr>
          <p:cNvPr id="4" name="Imagen 3" descr="Resultado de imagen de grafo dirigido">
            <a:extLst>
              <a:ext uri="{FF2B5EF4-FFF2-40B4-BE49-F238E27FC236}">
                <a16:creationId xmlns:a16="http://schemas.microsoft.com/office/drawing/2014/main" id="{B4920C6C-2993-43D5-8295-F21F77237BD4}"/>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5911532" y="3339934"/>
            <a:ext cx="5150277" cy="2002885"/>
          </a:xfrm>
          <a:prstGeom prst="rect">
            <a:avLst/>
          </a:prstGeom>
          <a:noFill/>
        </p:spPr>
      </p:pic>
      <p:sp>
        <p:nvSpPr>
          <p:cNvPr id="15" name="Rectangle 1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4329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ED3A4FA-A6AA-4F6E-824F-38A3141633E9}"/>
              </a:ext>
            </a:extLst>
          </p:cNvPr>
          <p:cNvSpPr>
            <a:spLocks noGrp="1"/>
          </p:cNvSpPr>
          <p:nvPr>
            <p:ph type="title"/>
          </p:nvPr>
        </p:nvSpPr>
        <p:spPr>
          <a:xfrm>
            <a:off x="808638" y="386930"/>
            <a:ext cx="9236700" cy="1188950"/>
          </a:xfrm>
        </p:spPr>
        <p:txBody>
          <a:bodyPr anchor="b">
            <a:normAutofit/>
          </a:bodyPr>
          <a:lstStyle/>
          <a:p>
            <a:r>
              <a:rPr lang="es-ES_tradnl" sz="5400">
                <a:effectLst/>
                <a:latin typeface="Arial" panose="020B0604020202020204" pitchFamily="34" charset="0"/>
                <a:ea typeface="Calibri" panose="020F0502020204030204" pitchFamily="34" charset="0"/>
                <a:cs typeface="Times New Roman" panose="02020603050405020304" pitchFamily="18" charset="0"/>
              </a:rPr>
              <a:t>Conjunto alcanzable</a:t>
            </a:r>
            <a:endParaRPr lang="es-ES" sz="540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D074FE85-F449-4FB7-A407-96D30BBDCABB}"/>
              </a:ext>
            </a:extLst>
          </p:cNvPr>
          <p:cNvSpPr>
            <a:spLocks noGrp="1"/>
          </p:cNvSpPr>
          <p:nvPr>
            <p:ph idx="1"/>
          </p:nvPr>
        </p:nvSpPr>
        <p:spPr>
          <a:xfrm>
            <a:off x="793660" y="2599509"/>
            <a:ext cx="10143668" cy="3435531"/>
          </a:xfrm>
        </p:spPr>
        <p:txBody>
          <a:bodyPr anchor="ctr">
            <a:normAutofit fontScale="92500" lnSpcReduction="10000"/>
          </a:bodyPr>
          <a:lstStyle/>
          <a:p>
            <a:r>
              <a:rPr lang="es-ES_tradnl" dirty="0">
                <a:effectLst/>
                <a:latin typeface="Arial" panose="020B0604020202020204" pitchFamily="34" charset="0"/>
                <a:ea typeface="Calibri" panose="020F0502020204030204" pitchFamily="34" charset="0"/>
              </a:rPr>
              <a:t>Un vértice V se dice </a:t>
            </a:r>
            <a:r>
              <a:rPr lang="es-ES_tradnl" i="1" dirty="0">
                <a:effectLst/>
                <a:latin typeface="Arial" panose="020B0604020202020204" pitchFamily="34" charset="0"/>
                <a:ea typeface="Calibri" panose="020F0502020204030204" pitchFamily="34" charset="0"/>
              </a:rPr>
              <a:t>alcanzable</a:t>
            </a:r>
            <a:r>
              <a:rPr lang="es-ES_tradnl" dirty="0">
                <a:effectLst/>
                <a:latin typeface="Arial" panose="020B0604020202020204" pitchFamily="34" charset="0"/>
                <a:ea typeface="Calibri" panose="020F0502020204030204" pitchFamily="34" charset="0"/>
              </a:rPr>
              <a:t> desde un vértice U si y sólo si existe un camino desde V hasta U. Por ejemplo, el vértice 10 de la FIGURA 7 es alcanzable </a:t>
            </a:r>
            <a:r>
              <a:rPr lang="es-ES_tradnl" dirty="0">
                <a:effectLst/>
                <a:latin typeface="Arial" panose="020B0604020202020204" pitchFamily="34" charset="0"/>
                <a:ea typeface="Calibri" panose="020F0502020204030204" pitchFamily="34" charset="0"/>
                <a:cs typeface="Times New Roman" panose="02020603050405020304" pitchFamily="18" charset="0"/>
              </a:rPr>
              <a:t>desde el vértice 5 (un camino es 5, 11, 10). Sin embargo, el vértice 8 no es alcanzable desde el vértice 5.</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a:p>
            <a:r>
              <a:rPr lang="es-ES_tradnl" dirty="0">
                <a:effectLst/>
                <a:latin typeface="Arial" panose="020B0604020202020204" pitchFamily="34" charset="0"/>
                <a:ea typeface="Calibri" panose="020F0502020204030204" pitchFamily="34" charset="0"/>
                <a:cs typeface="Times New Roman" panose="02020603050405020304" pitchFamily="18" charset="0"/>
              </a:rPr>
              <a:t>Para cada vértice de un grafo existe un conjunto de vértices alcanzables desde ese vértice, denominado </a:t>
            </a:r>
            <a:r>
              <a:rPr lang="es-ES_tradnl" b="1" dirty="0">
                <a:effectLst/>
                <a:latin typeface="Arial" panose="020B0604020202020204" pitchFamily="34" charset="0"/>
                <a:ea typeface="Calibri" panose="020F0502020204030204" pitchFamily="34" charset="0"/>
                <a:cs typeface="Times New Roman" panose="02020603050405020304" pitchFamily="18" charset="0"/>
              </a:rPr>
              <a:t>conjunto alcanzable.</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a:p>
            <a:r>
              <a:rPr lang="es-ES_tradnl" dirty="0">
                <a:effectLst/>
                <a:latin typeface="Arial" panose="020B0604020202020204" pitchFamily="34" charset="0"/>
                <a:ea typeface="Calibri" panose="020F0502020204030204" pitchFamily="34" charset="0"/>
                <a:cs typeface="Times New Roman" panose="02020603050405020304" pitchFamily="18" charset="0"/>
              </a:rPr>
              <a:t>Un vértice N se dice </a:t>
            </a:r>
            <a:r>
              <a:rPr lang="es-ES_tradnl" b="1" dirty="0">
                <a:effectLst/>
                <a:latin typeface="Arial" panose="020B0604020202020204" pitchFamily="34" charset="0"/>
                <a:ea typeface="Calibri" panose="020F0502020204030204" pitchFamily="34" charset="0"/>
                <a:cs typeface="Times New Roman" panose="02020603050405020304" pitchFamily="18" charset="0"/>
              </a:rPr>
              <a:t>directamente alcanzable </a:t>
            </a:r>
            <a:r>
              <a:rPr lang="es-ES_tradnl" dirty="0">
                <a:effectLst/>
                <a:latin typeface="Arial" panose="020B0604020202020204" pitchFamily="34" charset="0"/>
                <a:ea typeface="Calibri" panose="020F0502020204030204" pitchFamily="34" charset="0"/>
                <a:cs typeface="Times New Roman" panose="02020603050405020304" pitchFamily="18" charset="0"/>
              </a:rPr>
              <a:t>desde un vértice M si y sólo si son adyacentes y N es el sucesor de M.</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2000" dirty="0"/>
          </a:p>
        </p:txBody>
      </p:sp>
    </p:spTree>
    <p:extLst>
      <p:ext uri="{BB962C8B-B14F-4D97-AF65-F5344CB8AC3E}">
        <p14:creationId xmlns:p14="http://schemas.microsoft.com/office/powerpoint/2010/main" val="3754523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24">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2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28" name="Rectangle 2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2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3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6682569-32D1-4BFD-B393-25745F995BAB}"/>
              </a:ext>
            </a:extLst>
          </p:cNvPr>
          <p:cNvSpPr>
            <a:spLocks noGrp="1"/>
          </p:cNvSpPr>
          <p:nvPr>
            <p:ph type="title"/>
          </p:nvPr>
        </p:nvSpPr>
        <p:spPr>
          <a:xfrm>
            <a:off x="1043631" y="873940"/>
            <a:ext cx="5052369" cy="1035781"/>
          </a:xfrm>
        </p:spPr>
        <p:txBody>
          <a:bodyPr anchor="ctr">
            <a:normAutofit/>
          </a:bodyPr>
          <a:lstStyle/>
          <a:p>
            <a:r>
              <a:rPr lang="es-ES_tradnl" sz="2300" dirty="0">
                <a:effectLst/>
                <a:latin typeface="Arial" panose="020B0604020202020204" pitchFamily="34" charset="0"/>
                <a:ea typeface="Calibri" panose="020F0502020204030204" pitchFamily="34" charset="0"/>
                <a:cs typeface="Times New Roman" panose="02020603050405020304" pitchFamily="18" charset="0"/>
              </a:rPr>
              <a:t>Grafos etiquetados y no etiquetados.</a:t>
            </a:r>
            <a:br>
              <a:rPr lang="es-ES" sz="2300" dirty="0">
                <a:effectLst/>
                <a:latin typeface="Calibri" panose="020F0502020204030204" pitchFamily="34" charset="0"/>
                <a:ea typeface="Calibri" panose="020F0502020204030204" pitchFamily="34" charset="0"/>
                <a:cs typeface="Times New Roman" panose="02020603050405020304" pitchFamily="18" charset="0"/>
              </a:rPr>
            </a:br>
            <a:endParaRPr lang="es-ES" sz="2300" dirty="0"/>
          </a:p>
        </p:txBody>
      </p:sp>
      <p:sp>
        <p:nvSpPr>
          <p:cNvPr id="3" name="Marcador de contenido 2">
            <a:extLst>
              <a:ext uri="{FF2B5EF4-FFF2-40B4-BE49-F238E27FC236}">
                <a16:creationId xmlns:a16="http://schemas.microsoft.com/office/drawing/2014/main" id="{2E96820C-CD60-408A-A3B8-03058F25ECC9}"/>
              </a:ext>
            </a:extLst>
          </p:cNvPr>
          <p:cNvSpPr>
            <a:spLocks noGrp="1"/>
          </p:cNvSpPr>
          <p:nvPr>
            <p:ph idx="1"/>
          </p:nvPr>
        </p:nvSpPr>
        <p:spPr>
          <a:xfrm>
            <a:off x="1045029" y="2524721"/>
            <a:ext cx="4991629" cy="3677123"/>
          </a:xfrm>
        </p:spPr>
        <p:txBody>
          <a:bodyPr anchor="ctr">
            <a:normAutofit fontScale="92500" lnSpcReduction="20000"/>
          </a:bodyPr>
          <a:lstStyle/>
          <a:p>
            <a:r>
              <a:rPr lang="es-ES_tradnl" sz="2400" dirty="0">
                <a:effectLst/>
                <a:latin typeface="Arial" panose="020B0604020202020204" pitchFamily="34" charset="0"/>
                <a:ea typeface="Calibri" panose="020F0502020204030204" pitchFamily="34" charset="0"/>
                <a:cs typeface="Times New Roman" panose="02020603050405020304" pitchFamily="18" charset="0"/>
              </a:rPr>
              <a:t>En ciertos casos es necesario asociar información a las aristas del grafo. Esto se puede lograr mediante una etiqueta que contenga cualquier información útil relativa a la arista, como el nombre, peso, coste…. cualquier tipo de datos dado. En este caso hablamos de grafos etiquetados. Esta etiqueta podría significar el tiempo que se tarda el vuelo entre dos ciudades.</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s-ES_tradnl" sz="1800" dirty="0">
                <a:effectLst/>
                <a:latin typeface="Arial" panose="020B0604020202020204" pitchFamily="34" charset="0"/>
                <a:ea typeface="Calibri" panose="020F0502020204030204" pitchFamily="34" charset="0"/>
                <a:cs typeface="Times New Roman" panose="02020603050405020304" pitchFamily="18" charset="0"/>
              </a:rPr>
              <a:t>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r>
              <a:rPr lang="es-ES_tradnl" sz="1800" dirty="0">
                <a:effectLst/>
                <a:latin typeface="Arial" panose="020B0604020202020204" pitchFamily="34" charset="0"/>
                <a:ea typeface="Calibri" panose="020F0502020204030204" pitchFamily="34" charset="0"/>
                <a:cs typeface="Times New Roman" panose="02020603050405020304" pitchFamily="18" charset="0"/>
              </a:rPr>
              <a:t>Ejemplo de grafo etiquetado: </a:t>
            </a:r>
          </a:p>
          <a:p>
            <a:pPr marL="0" indent="0">
              <a:buNone/>
            </a:pPr>
            <a:r>
              <a:rPr lang="es-ES_tradnl" sz="1800" dirty="0">
                <a:latin typeface="Arial" panose="020B0604020202020204" pitchFamily="34" charset="0"/>
                <a:ea typeface="Calibri" panose="020F0502020204030204" pitchFamily="34" charset="0"/>
                <a:cs typeface="Times New Roman" panose="02020603050405020304" pitchFamily="18" charset="0"/>
              </a:rPr>
              <a:t>                                                         FIGURA 9</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1800" dirty="0"/>
          </a:p>
        </p:txBody>
      </p:sp>
      <p:sp>
        <p:nvSpPr>
          <p:cNvPr id="34" name="Rectangle 33">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descr="Resultado de imagen de grafo dirigido">
            <a:extLst>
              <a:ext uri="{FF2B5EF4-FFF2-40B4-BE49-F238E27FC236}">
                <a16:creationId xmlns:a16="http://schemas.microsoft.com/office/drawing/2014/main" id="{771C1E8C-F858-4B10-B66A-C25CDFC3B2E0}"/>
              </a:ext>
            </a:extLst>
          </p:cNvPr>
          <p:cNvPicPr/>
          <p:nvPr/>
        </p:nvPicPr>
        <p:blipFill rotWithShape="1">
          <a:blip r:embed="rId2">
            <a:extLst>
              <a:ext uri="{28A0092B-C50C-407E-A947-70E740481C1C}">
                <a14:useLocalDpi xmlns:a14="http://schemas.microsoft.com/office/drawing/2010/main" val="0"/>
              </a:ext>
            </a:extLst>
          </a:blip>
          <a:srcRect l="61230" t="-11071" b="13415"/>
          <a:stretch/>
        </p:blipFill>
        <p:spPr bwMode="auto">
          <a:xfrm>
            <a:off x="6992705" y="901032"/>
            <a:ext cx="4098828" cy="5116220"/>
          </a:xfrm>
          <a:prstGeom prst="rect">
            <a:avLst/>
          </a:prstGeom>
          <a:noFill/>
          <a:extLst>
            <a:ext uri="{53640926-AAD7-44D8-BBD7-CCE9431645EC}">
              <a14:shadowObscured xmlns:a14="http://schemas.microsoft.com/office/drawing/2010/main"/>
            </a:ext>
          </a:extLst>
        </p:spPr>
      </p:pic>
      <p:cxnSp>
        <p:nvCxnSpPr>
          <p:cNvPr id="36" name="Straight Connector 35">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6868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2070B9D-8436-4F10-AFB6-B47689E77743}"/>
              </a:ext>
            </a:extLst>
          </p:cNvPr>
          <p:cNvSpPr>
            <a:spLocks noGrp="1"/>
          </p:cNvSpPr>
          <p:nvPr>
            <p:ph type="title"/>
          </p:nvPr>
        </p:nvSpPr>
        <p:spPr>
          <a:xfrm>
            <a:off x="793662" y="386930"/>
            <a:ext cx="10066122" cy="1298448"/>
          </a:xfrm>
        </p:spPr>
        <p:txBody>
          <a:bodyPr anchor="b">
            <a:normAutofit/>
          </a:bodyPr>
          <a:lstStyle/>
          <a:p>
            <a:r>
              <a:rPr lang="es-ES_tradnl" sz="4800">
                <a:effectLst/>
                <a:latin typeface="Arial" panose="020B0604020202020204" pitchFamily="34" charset="0"/>
                <a:ea typeface="Calibri" panose="020F0502020204030204" pitchFamily="34" charset="0"/>
                <a:cs typeface="Times New Roman" panose="02020603050405020304" pitchFamily="18" charset="0"/>
              </a:rPr>
              <a:t>Grafos etiquetados y no etiquetados</a:t>
            </a:r>
            <a:endParaRPr lang="es-ES" sz="4800"/>
          </a:p>
        </p:txBody>
      </p:sp>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1D02C4DD-10EB-4D5C-AD02-02A6515C05C3}"/>
              </a:ext>
            </a:extLst>
          </p:cNvPr>
          <p:cNvSpPr>
            <a:spLocks noGrp="1"/>
          </p:cNvSpPr>
          <p:nvPr>
            <p:ph idx="1"/>
          </p:nvPr>
        </p:nvSpPr>
        <p:spPr>
          <a:xfrm>
            <a:off x="793661" y="2599509"/>
            <a:ext cx="4530898" cy="3639450"/>
          </a:xfrm>
        </p:spPr>
        <p:txBody>
          <a:bodyPr anchor="ctr">
            <a:normAutofit/>
          </a:bodyPr>
          <a:lstStyle/>
          <a:p>
            <a:endParaRPr lang="es-ES" sz="2000" dirty="0"/>
          </a:p>
          <a:p>
            <a:r>
              <a:rPr lang="es-ES_tradnl" sz="2000" dirty="0">
                <a:effectLst/>
                <a:latin typeface="Arial" panose="020B0604020202020204" pitchFamily="34" charset="0"/>
                <a:ea typeface="Calibri" panose="020F0502020204030204" pitchFamily="34" charset="0"/>
              </a:rPr>
              <a:t>Un grafo no etiquetado es un grafo donde las aristas no tienen etiquetas.</a:t>
            </a:r>
          </a:p>
          <a:p>
            <a:r>
              <a:rPr lang="es-ES_tradnl" sz="2000" dirty="0">
                <a:latin typeface="Arial" panose="020B0604020202020204" pitchFamily="34" charset="0"/>
              </a:rPr>
              <a:t>EJEMPLO:</a:t>
            </a:r>
          </a:p>
          <a:p>
            <a:endParaRPr lang="es-ES_tradnl" sz="2000" dirty="0">
              <a:latin typeface="Arial" panose="020B0604020202020204" pitchFamily="34" charset="0"/>
            </a:endParaRPr>
          </a:p>
          <a:p>
            <a:endParaRPr lang="es-ES" sz="2000" dirty="0"/>
          </a:p>
        </p:txBody>
      </p:sp>
      <p:pic>
        <p:nvPicPr>
          <p:cNvPr id="4" name="Imagen 3" descr="Resultado de imagen de path on n vertices">
            <a:extLst>
              <a:ext uri="{FF2B5EF4-FFF2-40B4-BE49-F238E27FC236}">
                <a16:creationId xmlns:a16="http://schemas.microsoft.com/office/drawing/2014/main" id="{245788F5-80C1-48C2-A959-0A40DAA12601}"/>
              </a:ext>
            </a:extLst>
          </p:cNvPr>
          <p:cNvPicPr/>
          <p:nvPr/>
        </p:nvPicPr>
        <p:blipFill rotWithShape="1">
          <a:blip r:embed="rId2">
            <a:extLst>
              <a:ext uri="{28A0092B-C50C-407E-A947-70E740481C1C}">
                <a14:useLocalDpi xmlns:a14="http://schemas.microsoft.com/office/drawing/2010/main" val="0"/>
              </a:ext>
            </a:extLst>
          </a:blip>
          <a:srcRect l="1259" t="17362" r="3689" b="57366"/>
          <a:stretch/>
        </p:blipFill>
        <p:spPr bwMode="auto">
          <a:xfrm>
            <a:off x="5911532" y="3664919"/>
            <a:ext cx="5150277" cy="1352915"/>
          </a:xfrm>
          <a:prstGeom prst="rect">
            <a:avLst/>
          </a:prstGeom>
          <a:noFill/>
          <a:extLst>
            <a:ext uri="{53640926-AAD7-44D8-BBD7-CCE9431645EC}">
              <a14:shadowObscured xmlns:a14="http://schemas.microsoft.com/office/drawing/2010/main"/>
            </a:ext>
          </a:extLst>
        </p:spPr>
      </p:pic>
      <p:sp>
        <p:nvSpPr>
          <p:cNvPr id="15" name="Rectangle 1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2067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24">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26">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35" name="Rectangle 27">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28">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0">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EE61601-9CBB-42AA-AFCA-C6174B63C282}"/>
              </a:ext>
            </a:extLst>
          </p:cNvPr>
          <p:cNvSpPr>
            <a:spLocks noGrp="1"/>
          </p:cNvSpPr>
          <p:nvPr>
            <p:ph type="title"/>
          </p:nvPr>
        </p:nvSpPr>
        <p:spPr>
          <a:xfrm>
            <a:off x="1282963" y="1335640"/>
            <a:ext cx="9849751" cy="462338"/>
          </a:xfrm>
        </p:spPr>
        <p:txBody>
          <a:bodyPr anchor="b">
            <a:normAutofit fontScale="90000"/>
          </a:bodyPr>
          <a:lstStyle/>
          <a:p>
            <a:r>
              <a:rPr lang="es-ES_tradnl" sz="4200">
                <a:effectLst/>
                <a:latin typeface="Arial" panose="020B0604020202020204" pitchFamily="34" charset="0"/>
                <a:ea typeface="Calibri" panose="020F0502020204030204" pitchFamily="34" charset="0"/>
                <a:cs typeface="Times New Roman" panose="02020603050405020304" pitchFamily="18" charset="0"/>
              </a:rPr>
              <a:t>EJERCICIO 1.</a:t>
            </a:r>
            <a:br>
              <a:rPr lang="es-ES" sz="4200">
                <a:effectLst/>
                <a:latin typeface="Calibri" panose="020F0502020204030204" pitchFamily="34" charset="0"/>
                <a:ea typeface="Calibri" panose="020F0502020204030204" pitchFamily="34" charset="0"/>
                <a:cs typeface="Times New Roman" panose="02020603050405020304" pitchFamily="18" charset="0"/>
              </a:rPr>
            </a:br>
            <a:endParaRPr lang="es-ES" sz="4200"/>
          </a:p>
        </p:txBody>
      </p:sp>
      <p:sp>
        <p:nvSpPr>
          <p:cNvPr id="3" name="Marcador de contenido 2">
            <a:extLst>
              <a:ext uri="{FF2B5EF4-FFF2-40B4-BE49-F238E27FC236}">
                <a16:creationId xmlns:a16="http://schemas.microsoft.com/office/drawing/2014/main" id="{FBEF3B88-20DB-4E01-9CC6-BE0115EE1300}"/>
              </a:ext>
            </a:extLst>
          </p:cNvPr>
          <p:cNvSpPr>
            <a:spLocks noGrp="1"/>
          </p:cNvSpPr>
          <p:nvPr>
            <p:ph idx="1"/>
          </p:nvPr>
        </p:nvSpPr>
        <p:spPr>
          <a:xfrm>
            <a:off x="1289304" y="1510301"/>
            <a:ext cx="9849751" cy="4424780"/>
          </a:xfrm>
        </p:spPr>
        <p:txBody>
          <a:bodyPr anchor="ctr">
            <a:normAutofit/>
          </a:bodyPr>
          <a:lstStyle/>
          <a:p>
            <a:pPr marL="0" indent="0">
              <a:buNone/>
            </a:pP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p>
            <a:r>
              <a:rPr lang="es-ES_tradnl" sz="2400" dirty="0">
                <a:effectLst/>
                <a:latin typeface="Arial" panose="020B0604020202020204" pitchFamily="34" charset="0"/>
                <a:ea typeface="Calibri" panose="020F0502020204030204" pitchFamily="34" charset="0"/>
                <a:cs typeface="Times New Roman" panose="02020603050405020304" pitchFamily="18" charset="0"/>
              </a:rPr>
              <a:t>Considera el grafo orientado G= (V,A) dado por V={1,2,3,4,5,6} y A:(1,2),(1,3),(2,3),(2,4),(2,5),(3,4),(3,5),(4,5),(4,6),(5,6).</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s-ES_tradnl" sz="2400" dirty="0">
                <a:effectLst/>
                <a:latin typeface="Arial" panose="020B0604020202020204" pitchFamily="34" charset="0"/>
                <a:ea typeface="Calibri" panose="020F0502020204030204" pitchFamily="34" charset="0"/>
                <a:cs typeface="Times New Roman" panose="02020603050405020304" pitchFamily="18" charset="0"/>
              </a:rPr>
              <a:t>Haz la representación gráfica de G= (V,A).</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s-ES_tradnl" sz="2400" dirty="0">
                <a:effectLst/>
                <a:latin typeface="Arial" panose="020B0604020202020204" pitchFamily="34" charset="0"/>
                <a:ea typeface="Calibri" panose="020F0502020204030204" pitchFamily="34" charset="0"/>
                <a:cs typeface="Times New Roman" panose="02020603050405020304" pitchFamily="18" charset="0"/>
              </a:rPr>
              <a:t>¿Hay bucles/</a:t>
            </a:r>
            <a:r>
              <a:rPr lang="es-ES_tradnl" sz="2400" dirty="0" err="1">
                <a:effectLst/>
                <a:latin typeface="Arial" panose="020B0604020202020204" pitchFamily="34" charset="0"/>
                <a:ea typeface="Calibri" panose="020F0502020204030204" pitchFamily="34" charset="0"/>
                <a:cs typeface="Times New Roman" panose="02020603050405020304" pitchFamily="18" charset="0"/>
              </a:rPr>
              <a:t>loops</a:t>
            </a:r>
            <a:r>
              <a:rPr lang="es-ES_tradnl" sz="2400" dirty="0">
                <a:effectLst/>
                <a:latin typeface="Arial" panose="020B0604020202020204" pitchFamily="34" charset="0"/>
                <a:ea typeface="Calibri" panose="020F0502020204030204" pitchFamily="34" charset="0"/>
                <a:cs typeface="Times New Roman" panose="02020603050405020304" pitchFamily="18" charset="0"/>
              </a:rPr>
              <a:t>? ¿Hay vértices aislados?</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s-ES_tradnl" sz="2400" dirty="0">
                <a:effectLst/>
                <a:latin typeface="Arial" panose="020B0604020202020204" pitchFamily="34" charset="0"/>
                <a:ea typeface="Calibri" panose="020F0502020204030204" pitchFamily="34" charset="0"/>
                <a:cs typeface="Times New Roman" panose="02020603050405020304" pitchFamily="18" charset="0"/>
              </a:rPr>
              <a:t>¿Son adyacentes los vértices 1 y 4?</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s-ES_tradnl" sz="2400" dirty="0">
                <a:effectLst/>
                <a:latin typeface="Arial" panose="020B0604020202020204" pitchFamily="34" charset="0"/>
                <a:ea typeface="Calibri" panose="020F0502020204030204" pitchFamily="34" charset="0"/>
                <a:cs typeface="Times New Roman" panose="02020603050405020304" pitchFamily="18" charset="0"/>
              </a:rPr>
              <a:t>Calcula los grados (de incidencia) del vértice 3.</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s-ES_tradnl" sz="2400" dirty="0">
                <a:effectLst/>
                <a:latin typeface="Arial" panose="020B0604020202020204" pitchFamily="34" charset="0"/>
                <a:ea typeface="Calibri" panose="020F0502020204030204" pitchFamily="34" charset="0"/>
                <a:cs typeface="Times New Roman" panose="02020603050405020304" pitchFamily="18" charset="0"/>
              </a:rPr>
              <a:t>Construye un camino de longitud 3.</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p>
            <a:pPr indent="0">
              <a:buNone/>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1400" dirty="0"/>
          </a:p>
        </p:txBody>
      </p:sp>
    </p:spTree>
    <p:extLst>
      <p:ext uri="{BB962C8B-B14F-4D97-AF65-F5344CB8AC3E}">
        <p14:creationId xmlns:p14="http://schemas.microsoft.com/office/powerpoint/2010/main" val="4248064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2">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FF7B65B-B7CD-451F-A3C1-BF202249912C}"/>
              </a:ext>
            </a:extLst>
          </p:cNvPr>
          <p:cNvSpPr>
            <a:spLocks noGrp="1"/>
          </p:cNvSpPr>
          <p:nvPr>
            <p:ph type="title"/>
          </p:nvPr>
        </p:nvSpPr>
        <p:spPr>
          <a:xfrm>
            <a:off x="645064" y="525982"/>
            <a:ext cx="4282983" cy="1200361"/>
          </a:xfrm>
        </p:spPr>
        <p:txBody>
          <a:bodyPr anchor="b">
            <a:normAutofit/>
          </a:bodyPr>
          <a:lstStyle/>
          <a:p>
            <a:r>
              <a:rPr lang="es-ES" sz="3600"/>
              <a:t>Caminos</a:t>
            </a:r>
          </a:p>
        </p:txBody>
      </p:sp>
      <p:sp>
        <p:nvSpPr>
          <p:cNvPr id="33" name="Rectangle 24">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DD2F7996-B741-4D13-9CBA-B071C4548FC9}"/>
                  </a:ext>
                </a:extLst>
              </p:cNvPr>
              <p:cNvSpPr>
                <a:spLocks noGrp="1"/>
              </p:cNvSpPr>
              <p:nvPr>
                <p:ph idx="1"/>
              </p:nvPr>
            </p:nvSpPr>
            <p:spPr>
              <a:xfrm>
                <a:off x="645066" y="2031101"/>
                <a:ext cx="4282984" cy="3511943"/>
              </a:xfrm>
            </p:spPr>
            <p:txBody>
              <a:bodyPr anchor="ctr">
                <a:normAutofit fontScale="92500" lnSpcReduction="20000"/>
              </a:bodyPr>
              <a:lstStyle/>
              <a:p>
                <a:endParaRPr lang="es-ES" sz="1400" dirty="0"/>
              </a:p>
              <a:p>
                <a:pPr>
                  <a:spcAft>
                    <a:spcPts val="120"/>
                  </a:spcAft>
                </a:pPr>
                <a:r>
                  <a:rPr lang="es-ES_tradnl" sz="1800" dirty="0">
                    <a:effectLst/>
                    <a:latin typeface="Arial" panose="020B0604020202020204" pitchFamily="34" charset="0"/>
                    <a:ea typeface="Calibri" panose="020F0502020204030204" pitchFamily="34" charset="0"/>
                    <a:cs typeface="Times New Roman" panose="02020603050405020304" pitchFamily="18" charset="0"/>
                  </a:rPr>
                  <a:t>Un </a:t>
                </a:r>
                <a:r>
                  <a:rPr lang="es-ES_tradnl" sz="1800" b="1" dirty="0">
                    <a:effectLst/>
                    <a:latin typeface="Arial" panose="020B0604020202020204" pitchFamily="34" charset="0"/>
                    <a:ea typeface="Calibri" panose="020F0502020204030204" pitchFamily="34" charset="0"/>
                    <a:cs typeface="Times New Roman" panose="02020603050405020304" pitchFamily="18" charset="0"/>
                  </a:rPr>
                  <a:t>camino</a:t>
                </a:r>
                <a:r>
                  <a:rPr lang="es-ES_tradnl" sz="1800" dirty="0">
                    <a:effectLst/>
                    <a:latin typeface="Arial" panose="020B0604020202020204" pitchFamily="34" charset="0"/>
                    <a:ea typeface="Calibri" panose="020F0502020204030204" pitchFamily="34" charset="0"/>
                    <a:cs typeface="Times New Roman" panose="02020603050405020304" pitchFamily="18" charset="0"/>
                  </a:rPr>
                  <a:t> es una secuencia de vértices  </a:t>
                </a:r>
                <a14:m>
                  <m:oMath xmlns:m="http://schemas.openxmlformats.org/officeDocument/2006/math">
                    <m:sSub>
                      <m:sSubPr>
                        <m:ctrlPr>
                          <a:rPr lang="es-ES" sz="1800" i="1">
                            <a:effectLst/>
                            <a:latin typeface="Cambria Math" panose="02040503050406030204" pitchFamily="18" charset="0"/>
                            <a:ea typeface="Calibri" panose="020F0502020204030204" pitchFamily="34" charset="0"/>
                            <a:cs typeface="Arial" panose="020B0604020202020204" pitchFamily="34" charset="0"/>
                          </a:rPr>
                        </m:ctrlPr>
                      </m:sSubPr>
                      <m:e>
                        <m:r>
                          <a:rPr lang="es-ES_tradnl" sz="1800" i="1">
                            <a:effectLst/>
                            <a:latin typeface="Cambria Math" panose="02040503050406030204" pitchFamily="18" charset="0"/>
                            <a:ea typeface="Calibri" panose="020F0502020204030204" pitchFamily="34" charset="0"/>
                            <a:cs typeface="Arial" panose="020B0604020202020204" pitchFamily="34" charset="0"/>
                          </a:rPr>
                          <m:t>𝑛</m:t>
                        </m:r>
                      </m:e>
                      <m:sub>
                        <m:r>
                          <a:rPr lang="es-ES_tradnl" sz="1800" i="1">
                            <a:effectLst/>
                            <a:latin typeface="Cambria Math" panose="02040503050406030204" pitchFamily="18" charset="0"/>
                            <a:ea typeface="Calibri" panose="020F0502020204030204" pitchFamily="34" charset="0"/>
                            <a:cs typeface="Arial" panose="020B0604020202020204" pitchFamily="34" charset="0"/>
                          </a:rPr>
                          <m:t>1</m:t>
                        </m:r>
                      </m:sub>
                    </m:sSub>
                  </m:oMath>
                </a14:m>
                <a:r>
                  <a:rPr lang="es-ES_tradnl" sz="1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sSub>
                      <m:sSubPr>
                        <m:ctrlPr>
                          <a:rPr lang="es-ES" sz="1800" i="1">
                            <a:effectLst/>
                            <a:latin typeface="Cambria Math" panose="02040503050406030204" pitchFamily="18" charset="0"/>
                            <a:ea typeface="Calibri" panose="020F0502020204030204" pitchFamily="34" charset="0"/>
                            <a:cs typeface="Arial" panose="020B0604020202020204" pitchFamily="34" charset="0"/>
                          </a:rPr>
                        </m:ctrlPr>
                      </m:sSubPr>
                      <m:e>
                        <m:r>
                          <a:rPr lang="es-ES_tradnl" sz="1800" i="1">
                            <a:effectLst/>
                            <a:latin typeface="Cambria Math" panose="02040503050406030204" pitchFamily="18" charset="0"/>
                            <a:ea typeface="Calibri" panose="020F0502020204030204" pitchFamily="34" charset="0"/>
                            <a:cs typeface="Arial" panose="020B0604020202020204" pitchFamily="34" charset="0"/>
                          </a:rPr>
                          <m:t>𝑛</m:t>
                        </m:r>
                      </m:e>
                      <m:sub>
                        <m:r>
                          <a:rPr lang="es-ES_tradnl" sz="1800" i="1">
                            <a:effectLst/>
                            <a:latin typeface="Cambria Math" panose="02040503050406030204" pitchFamily="18" charset="0"/>
                            <a:ea typeface="Calibri" panose="020F0502020204030204" pitchFamily="34" charset="0"/>
                            <a:cs typeface="Arial" panose="020B0604020202020204" pitchFamily="34" charset="0"/>
                          </a:rPr>
                          <m:t>2</m:t>
                        </m:r>
                      </m:sub>
                    </m:sSub>
                  </m:oMath>
                </a14:m>
                <a:r>
                  <a:rPr lang="es-ES_tradnl" sz="1800" dirty="0">
                    <a:effectLst/>
                    <a:latin typeface="Arial" panose="020B0604020202020204" pitchFamily="34" charset="0"/>
                    <a:ea typeface="Calibri" panose="020F0502020204030204" pitchFamily="34" charset="0"/>
                    <a:cs typeface="Times New Roman" panose="02020603050405020304" pitchFamily="18" charset="0"/>
                  </a:rPr>
                  <a:t>, …, </a:t>
                </a:r>
                <a14:m>
                  <m:oMath xmlns:m="http://schemas.openxmlformats.org/officeDocument/2006/math">
                    <m:sSub>
                      <m:sSubPr>
                        <m:ctrlPr>
                          <a:rPr lang="es-ES" sz="1800" i="1">
                            <a:effectLst/>
                            <a:latin typeface="Cambria Math" panose="02040503050406030204" pitchFamily="18" charset="0"/>
                            <a:ea typeface="Calibri" panose="020F0502020204030204" pitchFamily="34" charset="0"/>
                            <a:cs typeface="Arial" panose="020B0604020202020204" pitchFamily="34" charset="0"/>
                          </a:rPr>
                        </m:ctrlPr>
                      </m:sSubPr>
                      <m:e>
                        <m:r>
                          <a:rPr lang="es-ES_tradnl" sz="1800" i="1">
                            <a:effectLst/>
                            <a:latin typeface="Cambria Math" panose="02040503050406030204" pitchFamily="18" charset="0"/>
                            <a:ea typeface="Calibri" panose="020F0502020204030204" pitchFamily="34" charset="0"/>
                            <a:cs typeface="Arial" panose="020B0604020202020204" pitchFamily="34" charset="0"/>
                          </a:rPr>
                          <m:t>𝑛</m:t>
                        </m:r>
                      </m:e>
                      <m:sub>
                        <m:r>
                          <a:rPr lang="es-ES_tradnl" sz="1800" i="1">
                            <a:effectLst/>
                            <a:latin typeface="Cambria Math" panose="02040503050406030204" pitchFamily="18" charset="0"/>
                            <a:ea typeface="Calibri" panose="020F0502020204030204" pitchFamily="34" charset="0"/>
                            <a:cs typeface="Arial" panose="020B0604020202020204" pitchFamily="34" charset="0"/>
                          </a:rPr>
                          <m:t>𝑚</m:t>
                        </m:r>
                      </m:sub>
                    </m:sSub>
                  </m:oMath>
                </a14:m>
                <a:r>
                  <a:rPr lang="es-ES_tradnl" sz="1800" dirty="0">
                    <a:effectLst/>
                    <a:latin typeface="Arial" panose="020B0604020202020204" pitchFamily="34" charset="0"/>
                    <a:ea typeface="Calibri" panose="020F0502020204030204" pitchFamily="34" charset="0"/>
                    <a:cs typeface="Times New Roman" panose="02020603050405020304" pitchFamily="18" charset="0"/>
                  </a:rPr>
                  <a:t> tal que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120"/>
                  </a:spcAft>
                  <a:buNone/>
                </a:pPr>
                <a:r>
                  <a:rPr lang="es-ES_tradnl" sz="1800" dirty="0">
                    <a:effectLst/>
                    <a:latin typeface="Cambria Math" panose="02040503050406030204" pitchFamily="18" charset="0"/>
                    <a:ea typeface="Calibri" panose="020F0502020204030204" pitchFamily="34" charset="0"/>
                    <a:cs typeface="Cambria Math" panose="02040503050406030204" pitchFamily="18" charset="0"/>
                  </a:rPr>
                  <a:t>∀</a:t>
                </a:r>
                <a:r>
                  <a:rPr lang="es-ES_tradnl" sz="1800" dirty="0">
                    <a:effectLst/>
                    <a:latin typeface="Arial" panose="020B0604020202020204" pitchFamily="34" charset="0"/>
                    <a:ea typeface="Calibri" panose="020F0502020204030204" pitchFamily="34" charset="0"/>
                    <a:cs typeface="Times New Roman" panose="02020603050405020304" pitchFamily="18" charset="0"/>
                  </a:rPr>
                  <a:t>i, 1 ≤ i ≤ (m-1), cada par de vértices </a:t>
                </a:r>
              </a:p>
              <a:p>
                <a:pPr marL="0" indent="0">
                  <a:spcAft>
                    <a:spcPts val="120"/>
                  </a:spcAft>
                  <a:buNone/>
                </a:pPr>
                <a:r>
                  <a:rPr lang="es-ES_tradnl" sz="1800" dirty="0">
                    <a:effectLst/>
                    <a:latin typeface="Arial" panose="020B0604020202020204" pitchFamily="34" charset="0"/>
                    <a:ea typeface="Calibri" panose="020F0502020204030204" pitchFamily="34" charset="0"/>
                    <a:cs typeface="Times New Roman" panose="02020603050405020304" pitchFamily="18" charset="0"/>
                  </a:rPr>
                  <a:t>(</a:t>
                </a:r>
                <a14:m>
                  <m:oMath xmlns:m="http://schemas.openxmlformats.org/officeDocument/2006/math">
                    <m:sSub>
                      <m:sSubPr>
                        <m:ctrlPr>
                          <a:rPr lang="es-ES" sz="1800" i="1">
                            <a:effectLst/>
                            <a:latin typeface="Cambria Math" panose="02040503050406030204" pitchFamily="18" charset="0"/>
                            <a:ea typeface="Calibri" panose="020F0502020204030204" pitchFamily="34" charset="0"/>
                            <a:cs typeface="Arial" panose="020B0604020202020204" pitchFamily="34" charset="0"/>
                          </a:rPr>
                        </m:ctrlPr>
                      </m:sSubPr>
                      <m:e>
                        <m:r>
                          <a:rPr lang="es-ES_tradnl" sz="1800" i="1">
                            <a:effectLst/>
                            <a:latin typeface="Cambria Math" panose="02040503050406030204" pitchFamily="18" charset="0"/>
                            <a:ea typeface="Calibri" panose="020F0502020204030204" pitchFamily="34" charset="0"/>
                            <a:cs typeface="Arial" panose="020B0604020202020204" pitchFamily="34" charset="0"/>
                          </a:rPr>
                          <m:t>𝑛</m:t>
                        </m:r>
                      </m:e>
                      <m:sub>
                        <m:r>
                          <a:rPr lang="es-ES_tradnl" sz="1800" i="1">
                            <a:effectLst/>
                            <a:latin typeface="Cambria Math" panose="02040503050406030204" pitchFamily="18" charset="0"/>
                            <a:ea typeface="Calibri" panose="020F0502020204030204" pitchFamily="34" charset="0"/>
                            <a:cs typeface="Arial" panose="020B0604020202020204" pitchFamily="34" charset="0"/>
                          </a:rPr>
                          <m:t>𝑖</m:t>
                        </m:r>
                      </m:sub>
                    </m:sSub>
                  </m:oMath>
                </a14:m>
                <a:r>
                  <a:rPr lang="es-ES_tradnl" sz="1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sSub>
                      <m:sSubPr>
                        <m:ctrlPr>
                          <a:rPr lang="es-ES" sz="1800" i="1">
                            <a:effectLst/>
                            <a:latin typeface="Cambria Math" panose="02040503050406030204" pitchFamily="18" charset="0"/>
                            <a:ea typeface="Calibri" panose="020F0502020204030204" pitchFamily="34" charset="0"/>
                            <a:cs typeface="Arial" panose="020B0604020202020204" pitchFamily="34" charset="0"/>
                          </a:rPr>
                        </m:ctrlPr>
                      </m:sSubPr>
                      <m:e>
                        <m:r>
                          <a:rPr lang="es-ES_tradnl" sz="1800" i="1">
                            <a:effectLst/>
                            <a:latin typeface="Cambria Math" panose="02040503050406030204" pitchFamily="18" charset="0"/>
                            <a:ea typeface="Calibri" panose="020F0502020204030204" pitchFamily="34" charset="0"/>
                            <a:cs typeface="Arial" panose="020B0604020202020204" pitchFamily="34" charset="0"/>
                          </a:rPr>
                          <m:t>𝑛</m:t>
                        </m:r>
                      </m:e>
                      <m:sub>
                        <m:r>
                          <a:rPr lang="es-ES_tradnl" sz="1800" i="1">
                            <a:effectLst/>
                            <a:latin typeface="Cambria Math" panose="02040503050406030204" pitchFamily="18" charset="0"/>
                            <a:ea typeface="Calibri" panose="020F0502020204030204" pitchFamily="34" charset="0"/>
                            <a:cs typeface="Arial" panose="020B0604020202020204" pitchFamily="34" charset="0"/>
                          </a:rPr>
                          <m:t>𝑖</m:t>
                        </m:r>
                        <m:r>
                          <a:rPr lang="es-ES_tradnl" sz="1800" i="1">
                            <a:effectLst/>
                            <a:latin typeface="Cambria Math" panose="02040503050406030204" pitchFamily="18" charset="0"/>
                            <a:ea typeface="Calibri" panose="020F0502020204030204" pitchFamily="34" charset="0"/>
                            <a:cs typeface="Arial" panose="020B0604020202020204" pitchFamily="34" charset="0"/>
                          </a:rPr>
                          <m:t>+1</m:t>
                        </m:r>
                      </m:sub>
                    </m:sSub>
                  </m:oMath>
                </a14:m>
                <a:r>
                  <a:rPr lang="es-ES_tradnl" sz="1800" dirty="0">
                    <a:effectLst/>
                    <a:latin typeface="Arial" panose="020B0604020202020204" pitchFamily="34" charset="0"/>
                    <a:ea typeface="Calibri" panose="020F0502020204030204" pitchFamily="34" charset="0"/>
                    <a:cs typeface="Times New Roman" panose="02020603050405020304" pitchFamily="18" charset="0"/>
                  </a:rPr>
                  <a:t>) son adyacentes.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20"/>
                  </a:spcAft>
                </a:pPr>
                <a:r>
                  <a:rPr lang="es-ES_tradnl" sz="1800" dirty="0">
                    <a:effectLst/>
                    <a:latin typeface="Arial" panose="020B0604020202020204" pitchFamily="34" charset="0"/>
                    <a:ea typeface="Calibri" panose="020F0502020204030204" pitchFamily="34" charset="0"/>
                    <a:cs typeface="Times New Roman" panose="02020603050405020304" pitchFamily="18" charset="0"/>
                  </a:rPr>
                  <a:t>Un </a:t>
                </a:r>
                <a:r>
                  <a:rPr lang="es-ES_tradnl" sz="1800" b="1" dirty="0">
                    <a:effectLst/>
                    <a:latin typeface="Arial" panose="020B0604020202020204" pitchFamily="34" charset="0"/>
                    <a:ea typeface="Calibri" panose="020F0502020204030204" pitchFamily="34" charset="0"/>
                    <a:cs typeface="Times New Roman" panose="02020603050405020304" pitchFamily="18" charset="0"/>
                  </a:rPr>
                  <a:t>vértice</a:t>
                </a:r>
                <a:r>
                  <a:rPr lang="es-ES_tradnl" sz="1800" dirty="0">
                    <a:effectLst/>
                    <a:latin typeface="Arial" panose="020B0604020202020204" pitchFamily="34" charset="0"/>
                    <a:ea typeface="Calibri" panose="020F0502020204030204" pitchFamily="34" charset="0"/>
                    <a:cs typeface="Times New Roman" panose="02020603050405020304" pitchFamily="18" charset="0"/>
                  </a:rPr>
                  <a:t> se llama </a:t>
                </a:r>
                <a:r>
                  <a:rPr lang="es-ES_tradnl" sz="1800" b="1" dirty="0">
                    <a:effectLst/>
                    <a:latin typeface="Arial" panose="020B0604020202020204" pitchFamily="34" charset="0"/>
                    <a:ea typeface="Calibri" panose="020F0502020204030204" pitchFamily="34" charset="0"/>
                    <a:cs typeface="Times New Roman" panose="02020603050405020304" pitchFamily="18" charset="0"/>
                  </a:rPr>
                  <a:t>aislado</a:t>
                </a:r>
                <a:r>
                  <a:rPr lang="es-ES_tradnl" sz="1800" dirty="0">
                    <a:effectLst/>
                    <a:latin typeface="Arial" panose="020B0604020202020204" pitchFamily="34" charset="0"/>
                    <a:ea typeface="Calibri" panose="020F0502020204030204" pitchFamily="34" charset="0"/>
                    <a:cs typeface="Times New Roman" panose="02020603050405020304" pitchFamily="18" charset="0"/>
                  </a:rPr>
                  <a:t> si no es adyacente a ningún otro vértice.</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r>
                  <a:rPr lang="es-ES_tradnl" sz="1800" dirty="0">
                    <a:effectLst/>
                    <a:latin typeface="Arial" panose="020B0604020202020204" pitchFamily="34" charset="0"/>
                    <a:ea typeface="Calibri" panose="020F0502020204030204" pitchFamily="34" charset="0"/>
                  </a:rPr>
                  <a:t>Se dice que un camino es </a:t>
                </a:r>
                <a:r>
                  <a:rPr lang="es-ES_tradnl" sz="1800" b="1" dirty="0">
                    <a:effectLst/>
                    <a:latin typeface="Arial" panose="020B0604020202020204" pitchFamily="34" charset="0"/>
                    <a:ea typeface="Calibri" panose="020F0502020204030204" pitchFamily="34" charset="0"/>
                  </a:rPr>
                  <a:t>simple</a:t>
                </a:r>
                <a:r>
                  <a:rPr lang="es-ES_tradnl" sz="1800" dirty="0">
                    <a:effectLst/>
                    <a:latin typeface="Arial" panose="020B0604020202020204" pitchFamily="34" charset="0"/>
                    <a:ea typeface="Calibri" panose="020F0502020204030204" pitchFamily="34" charset="0"/>
                  </a:rPr>
                  <a:t> si cada uno de sus vértices, excepto tal vez el primero y el último, aparece sólo una </a:t>
                </a:r>
                <a:r>
                  <a:rPr lang="es-ES" sz="1800" dirty="0">
                    <a:effectLst/>
                    <a:latin typeface="Arial" panose="020B0604020202020204" pitchFamily="34" charset="0"/>
                    <a:ea typeface="Calibri" panose="020F0502020204030204" pitchFamily="34" charset="0"/>
                  </a:rPr>
                  <a:t>vez en la secuencia</a:t>
                </a:r>
              </a:p>
              <a:p>
                <a:pPr>
                  <a:spcAft>
                    <a:spcPts val="120"/>
                  </a:spcAft>
                </a:pPr>
                <a:r>
                  <a:rPr lang="es-ES_tradnl" sz="1800" dirty="0">
                    <a:effectLst/>
                    <a:latin typeface="Arial" panose="020B0604020202020204" pitchFamily="34" charset="0"/>
                    <a:ea typeface="Calibri" panose="020F0502020204030204" pitchFamily="34" charset="0"/>
                    <a:cs typeface="Times New Roman" panose="02020603050405020304" pitchFamily="18" charset="0"/>
                  </a:rPr>
                  <a:t>Ejemplo: En la imagen tenemos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s-ES_tradnl" sz="1800" dirty="0">
                    <a:latin typeface="Arial" panose="020B0604020202020204" pitchFamily="34" charset="0"/>
                    <a:ea typeface="Calibri" panose="020F0502020204030204" pitchFamily="34" charset="0"/>
                  </a:rPr>
                  <a:t>m</a:t>
                </a:r>
                <a:r>
                  <a:rPr lang="es-ES_tradnl" sz="1800" dirty="0">
                    <a:effectLst/>
                    <a:latin typeface="Arial" panose="020B0604020202020204" pitchFamily="34" charset="0"/>
                    <a:ea typeface="Calibri" panose="020F0502020204030204" pitchFamily="34" charset="0"/>
                  </a:rPr>
                  <a:t>arcado en rosa un camino simple </a:t>
                </a:r>
                <a:r>
                  <a:rPr lang="es-ES_tradnl" sz="1800" dirty="0" err="1">
                    <a:effectLst/>
                    <a:latin typeface="Arial" panose="020B0604020202020204" pitchFamily="34" charset="0"/>
                    <a:ea typeface="Calibri" panose="020F0502020204030204" pitchFamily="34" charset="0"/>
                  </a:rPr>
                  <a:t>bec</a:t>
                </a:r>
                <a:r>
                  <a:rPr lang="es-ES_tradnl" sz="1800" dirty="0">
                    <a:latin typeface="Arial" panose="020B0604020202020204" pitchFamily="34" charset="0"/>
                    <a:ea typeface="Calibri" panose="020F0502020204030204" pitchFamily="34" charset="0"/>
                  </a:rPr>
                  <a:t>.</a:t>
                </a:r>
                <a:endParaRPr lang="es-ES" sz="1800" dirty="0">
                  <a:effectLst/>
                  <a:latin typeface="Arial" panose="020B0604020202020204" pitchFamily="34" charset="0"/>
                  <a:ea typeface="Calibri" panose="020F0502020204030204" pitchFamily="34" charset="0"/>
                </a:endParaRPr>
              </a:p>
              <a:p>
                <a:endParaRPr lang="es-ES" sz="1400" dirty="0">
                  <a:latin typeface="Arial" panose="020B0604020202020204" pitchFamily="34" charset="0"/>
                </a:endParaRPr>
              </a:p>
              <a:p>
                <a:endParaRPr lang="es-ES" sz="1400" dirty="0"/>
              </a:p>
            </p:txBody>
          </p:sp>
        </mc:Choice>
        <mc:Fallback xmlns="">
          <p:sp>
            <p:nvSpPr>
              <p:cNvPr id="3" name="Marcador de contenido 2">
                <a:extLst>
                  <a:ext uri="{FF2B5EF4-FFF2-40B4-BE49-F238E27FC236}">
                    <a16:creationId xmlns:a16="http://schemas.microsoft.com/office/drawing/2014/main" id="{DD2F7996-B741-4D13-9CBA-B071C4548FC9}"/>
                  </a:ext>
                </a:extLst>
              </p:cNvPr>
              <p:cNvSpPr>
                <a:spLocks noGrp="1" noRot="1" noChangeAspect="1" noMove="1" noResize="1" noEditPoints="1" noAdjustHandles="1" noChangeArrowheads="1" noChangeShapeType="1" noTextEdit="1"/>
              </p:cNvSpPr>
              <p:nvPr>
                <p:ph idx="1"/>
              </p:nvPr>
            </p:nvSpPr>
            <p:spPr>
              <a:xfrm>
                <a:off x="645066" y="2031101"/>
                <a:ext cx="4282984" cy="3511943"/>
              </a:xfrm>
              <a:blipFill>
                <a:blip r:embed="rId2"/>
                <a:stretch>
                  <a:fillRect l="-997" t="-521"/>
                </a:stretch>
              </a:blipFill>
            </p:spPr>
            <p:txBody>
              <a:bodyPr/>
              <a:lstStyle/>
              <a:p>
                <a:r>
                  <a:rPr lang="es-ES">
                    <a:noFill/>
                  </a:rPr>
                  <a:t> </a:t>
                </a:r>
              </a:p>
            </p:txBody>
          </p:sp>
        </mc:Fallback>
      </mc:AlternateContent>
      <p:sp>
        <p:nvSpPr>
          <p:cNvPr id="34" name="Rectangle 26">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8">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n 7" descr="Image result for simple path">
            <a:extLst>
              <a:ext uri="{FF2B5EF4-FFF2-40B4-BE49-F238E27FC236}">
                <a16:creationId xmlns:a16="http://schemas.microsoft.com/office/drawing/2014/main" id="{A045C157-A11B-48B1-94DA-78CD122DCC03}"/>
              </a:ext>
            </a:extLst>
          </p:cNvPr>
          <p:cNvPicPr/>
          <p:nvPr/>
        </p:nvPicPr>
        <p:blipFill rotWithShape="1">
          <a:blip r:embed="rId3">
            <a:extLst>
              <a:ext uri="{28A0092B-C50C-407E-A947-70E740481C1C}">
                <a14:useLocalDpi xmlns:a14="http://schemas.microsoft.com/office/drawing/2010/main" val="0"/>
              </a:ext>
            </a:extLst>
          </a:blip>
          <a:srcRect l="43334" t="22325" r="6650" b="43877"/>
          <a:stretch/>
        </p:blipFill>
        <p:spPr bwMode="auto">
          <a:xfrm>
            <a:off x="5987738" y="1886403"/>
            <a:ext cx="5628018" cy="2852323"/>
          </a:xfrm>
          <a:prstGeom prst="rect">
            <a:avLst/>
          </a:prstGeom>
          <a:noFill/>
          <a:extLst>
            <a:ext uri="{53640926-AAD7-44D8-BBD7-CCE9431645EC}">
              <a14:shadowObscured xmlns:a14="http://schemas.microsoft.com/office/drawing/2010/main"/>
            </a:ext>
          </a:extLst>
        </p:spPr>
      </p:pic>
    </p:spTree>
    <p:extLst>
      <p:ext uri="{BB962C8B-B14F-4D97-AF65-F5344CB8AC3E}">
        <p14:creationId xmlns:p14="http://schemas.microsoft.com/office/powerpoint/2010/main" val="5979458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04F716-BF51-4081-A1E2-07BF88005623}"/>
              </a:ext>
            </a:extLst>
          </p:cNvPr>
          <p:cNvSpPr>
            <a:spLocks noGrp="1"/>
          </p:cNvSpPr>
          <p:nvPr>
            <p:ph type="title"/>
          </p:nvPr>
        </p:nvSpPr>
        <p:spPr/>
        <p:txBody>
          <a:bodyPr>
            <a:normAutofit/>
          </a:bodyPr>
          <a:lstStyle/>
          <a:p>
            <a:r>
              <a:rPr lang="es-ES_tradnl" sz="4000" dirty="0">
                <a:effectLst/>
                <a:latin typeface="Arial" panose="020B0604020202020204" pitchFamily="34" charset="0"/>
                <a:ea typeface="Calibri" panose="020F0502020204030204" pitchFamily="34" charset="0"/>
              </a:rPr>
              <a:t>EJERCICIO 2</a:t>
            </a:r>
            <a:endParaRPr lang="es-ES" sz="4000" dirty="0"/>
          </a:p>
        </p:txBody>
      </p:sp>
      <p:sp>
        <p:nvSpPr>
          <p:cNvPr id="3" name="Marcador de contenido 2">
            <a:extLst>
              <a:ext uri="{FF2B5EF4-FFF2-40B4-BE49-F238E27FC236}">
                <a16:creationId xmlns:a16="http://schemas.microsoft.com/office/drawing/2014/main" id="{765663C6-3555-4039-BC5D-A9EDA50ACA4F}"/>
              </a:ext>
            </a:extLst>
          </p:cNvPr>
          <p:cNvSpPr>
            <a:spLocks noGrp="1"/>
          </p:cNvSpPr>
          <p:nvPr>
            <p:ph idx="1"/>
          </p:nvPr>
        </p:nvSpPr>
        <p:spPr/>
        <p:txBody>
          <a:bodyPr/>
          <a:lstStyle/>
          <a:p>
            <a:endParaRPr lang="es-ES" dirty="0"/>
          </a:p>
          <a:p>
            <a:pPr marL="0" indent="0">
              <a:buNone/>
            </a:pPr>
            <a:r>
              <a:rPr lang="es-ES_tradnl" sz="3200" dirty="0">
                <a:effectLst/>
                <a:latin typeface="Arial" panose="020B0604020202020204" pitchFamily="34" charset="0"/>
                <a:ea typeface="Calibri" panose="020F0502020204030204" pitchFamily="34" charset="0"/>
                <a:cs typeface="Times New Roman" panose="02020603050405020304" pitchFamily="18" charset="0"/>
              </a:rPr>
              <a:t>Consideramos un grafo cuyos vértices tienen grados: (4,4,3,3,3,2,1).</a:t>
            </a:r>
            <a:endParaRPr lang="es-ES" sz="3200" dirty="0">
              <a:effectLst/>
              <a:latin typeface="Calibri" panose="020F0502020204030204" pitchFamily="34" charset="0"/>
              <a:ea typeface="Calibri" panose="020F0502020204030204" pitchFamily="34" charset="0"/>
              <a:cs typeface="Times New Roman" panose="02020603050405020304" pitchFamily="18" charset="0"/>
            </a:endParaRPr>
          </a:p>
          <a:p>
            <a:pPr indent="0">
              <a:buNone/>
            </a:pPr>
            <a:r>
              <a:rPr lang="es-ES_tradnl" sz="3200" dirty="0">
                <a:effectLst/>
                <a:latin typeface="Arial" panose="020B0604020202020204" pitchFamily="34" charset="0"/>
                <a:ea typeface="Calibri" panose="020F0502020204030204" pitchFamily="34" charset="0"/>
                <a:cs typeface="Times New Roman" panose="02020603050405020304" pitchFamily="18" charset="0"/>
              </a:rPr>
              <a:t>¿Cuántos vértices y aristas tiene el grafo?</a:t>
            </a:r>
            <a:endParaRPr lang="es-E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Tree>
    <p:extLst>
      <p:ext uri="{BB962C8B-B14F-4D97-AF65-F5344CB8AC3E}">
        <p14:creationId xmlns:p14="http://schemas.microsoft.com/office/powerpoint/2010/main" val="1423888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35">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A357AA1-A002-428E-8BF7-7EBC8F342C62}"/>
              </a:ext>
            </a:extLst>
          </p:cNvPr>
          <p:cNvSpPr>
            <a:spLocks noGrp="1"/>
          </p:cNvSpPr>
          <p:nvPr>
            <p:ph type="title"/>
          </p:nvPr>
        </p:nvSpPr>
        <p:spPr>
          <a:xfrm>
            <a:off x="589560" y="856180"/>
            <a:ext cx="4560584" cy="1128068"/>
          </a:xfrm>
        </p:spPr>
        <p:txBody>
          <a:bodyPr anchor="ctr">
            <a:normAutofit/>
          </a:bodyPr>
          <a:lstStyle/>
          <a:p>
            <a:r>
              <a:rPr lang="es-ES" sz="4000" b="1" dirty="0">
                <a:effectLst/>
                <a:latin typeface="Arial" panose="020B0604020202020204" pitchFamily="34" charset="0"/>
                <a:ea typeface="Times New Roman" panose="02020603050405020304" pitchFamily="18" charset="0"/>
              </a:rPr>
              <a:t>Grafo bipartito</a:t>
            </a:r>
            <a:endParaRPr lang="es-ES" sz="4000" dirty="0"/>
          </a:p>
        </p:txBody>
      </p:sp>
      <p:grpSp>
        <p:nvGrpSpPr>
          <p:cNvPr id="47" name="Group 37">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39" name="Rectangle 38">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3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Rectangle 41">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CE956517-533D-44CF-9694-C2E4911E7980}"/>
              </a:ext>
            </a:extLst>
          </p:cNvPr>
          <p:cNvSpPr>
            <a:spLocks noGrp="1"/>
          </p:cNvSpPr>
          <p:nvPr>
            <p:ph idx="1"/>
          </p:nvPr>
        </p:nvSpPr>
        <p:spPr>
          <a:xfrm>
            <a:off x="590719" y="2330505"/>
            <a:ext cx="4559425" cy="3979585"/>
          </a:xfrm>
        </p:spPr>
        <p:txBody>
          <a:bodyPr anchor="ctr">
            <a:normAutofit lnSpcReduction="10000"/>
          </a:bodyPr>
          <a:lstStyle/>
          <a:p>
            <a:r>
              <a:rPr lang="es-ES" sz="2000" dirty="0">
                <a:effectLst/>
                <a:latin typeface="Arial" panose="020B0604020202020204" pitchFamily="34" charset="0"/>
                <a:ea typeface="Times New Roman" panose="02020603050405020304" pitchFamily="18" charset="0"/>
              </a:rPr>
              <a:t>Un </a:t>
            </a:r>
            <a:r>
              <a:rPr lang="es-ES" sz="2000" b="1" dirty="0">
                <a:effectLst/>
                <a:latin typeface="Arial" panose="020B0604020202020204" pitchFamily="34" charset="0"/>
                <a:ea typeface="Times New Roman" panose="02020603050405020304" pitchFamily="18" charset="0"/>
              </a:rPr>
              <a:t>grafo bipartito</a:t>
            </a:r>
            <a:r>
              <a:rPr lang="es-ES" sz="2000" dirty="0">
                <a:effectLst/>
                <a:latin typeface="Arial" panose="020B0604020202020204" pitchFamily="34" charset="0"/>
                <a:ea typeface="Times New Roman" panose="02020603050405020304" pitchFamily="18" charset="0"/>
              </a:rPr>
              <a:t> es un grafo </a:t>
            </a:r>
            <a:endParaRPr lang="es-ES" sz="2000" dirty="0">
              <a:latin typeface="Arial" panose="020B0604020202020204" pitchFamily="34" charset="0"/>
              <a:ea typeface="Times New Roman" panose="02020603050405020304" pitchFamily="18" charset="0"/>
            </a:endParaRPr>
          </a:p>
          <a:p>
            <a:pPr marL="0" indent="0">
              <a:buNone/>
            </a:pPr>
            <a:r>
              <a:rPr lang="es-ES" sz="2000" i="1" dirty="0">
                <a:effectLst/>
                <a:latin typeface="Arial" panose="020B0604020202020204" pitchFamily="34" charset="0"/>
                <a:ea typeface="Times New Roman" panose="02020603050405020304" pitchFamily="18" charset="0"/>
              </a:rPr>
              <a:t>G</a:t>
            </a:r>
            <a:r>
              <a:rPr lang="es-ES" sz="2000" dirty="0">
                <a:effectLst/>
                <a:latin typeface="Arial" panose="020B0604020202020204" pitchFamily="34" charset="0"/>
                <a:ea typeface="Times New Roman" panose="02020603050405020304" pitchFamily="18" charset="0"/>
              </a:rPr>
              <a:t>=(</a:t>
            </a:r>
            <a:r>
              <a:rPr lang="es-ES" sz="2000" i="1" dirty="0">
                <a:effectLst/>
                <a:latin typeface="Arial" panose="020B0604020202020204" pitchFamily="34" charset="0"/>
                <a:ea typeface="Times New Roman" panose="02020603050405020304" pitchFamily="18" charset="0"/>
              </a:rPr>
              <a:t>N</a:t>
            </a:r>
            <a:r>
              <a:rPr lang="es-ES" sz="2000" dirty="0">
                <a:effectLst/>
                <a:latin typeface="Arial" panose="020B0604020202020204" pitchFamily="34" charset="0"/>
                <a:ea typeface="Times New Roman" panose="02020603050405020304" pitchFamily="18" charset="0"/>
              </a:rPr>
              <a:t>, </a:t>
            </a:r>
            <a:r>
              <a:rPr lang="es-ES" sz="2000" i="1" dirty="0">
                <a:effectLst/>
                <a:latin typeface="Arial" panose="020B0604020202020204" pitchFamily="34" charset="0"/>
                <a:ea typeface="Times New Roman" panose="02020603050405020304" pitchFamily="18" charset="0"/>
              </a:rPr>
              <a:t>E</a:t>
            </a:r>
            <a:r>
              <a:rPr lang="es-ES" sz="2000" dirty="0">
                <a:effectLst/>
                <a:latin typeface="Arial" panose="020B0604020202020204" pitchFamily="34" charset="0"/>
                <a:ea typeface="Times New Roman" panose="02020603050405020304" pitchFamily="18" charset="0"/>
              </a:rPr>
              <a:t>) cuyos vértices pueden separar en dos conjuntos disjuntos </a:t>
            </a:r>
            <a:r>
              <a:rPr lang="es-ES" sz="2000" i="1" dirty="0">
                <a:effectLst/>
                <a:latin typeface="Arial" panose="020B0604020202020204" pitchFamily="34" charset="0"/>
                <a:ea typeface="Times New Roman" panose="02020603050405020304" pitchFamily="18" charset="0"/>
              </a:rPr>
              <a:t>U</a:t>
            </a:r>
            <a:r>
              <a:rPr lang="es-ES" sz="2000" dirty="0">
                <a:effectLst/>
                <a:latin typeface="Arial" panose="020B0604020202020204" pitchFamily="34" charset="0"/>
                <a:ea typeface="Times New Roman" panose="02020603050405020304" pitchFamily="18" charset="0"/>
              </a:rPr>
              <a:t> y </a:t>
            </a:r>
            <a:r>
              <a:rPr lang="es-ES" sz="2000" i="1" dirty="0">
                <a:effectLst/>
                <a:latin typeface="Arial" panose="020B0604020202020204" pitchFamily="34" charset="0"/>
                <a:ea typeface="Times New Roman" panose="02020603050405020304" pitchFamily="18" charset="0"/>
              </a:rPr>
              <a:t>V</a:t>
            </a:r>
            <a:r>
              <a:rPr lang="es-ES" sz="2000" dirty="0">
                <a:effectLst/>
                <a:latin typeface="Arial" panose="020B0604020202020204" pitchFamily="34" charset="0"/>
                <a:ea typeface="Times New Roman" panose="02020603050405020304" pitchFamily="18" charset="0"/>
              </a:rPr>
              <a:t>, de forma que las aristas sólo pueden conectar vértices de un conjunto con vértices del otro.</a:t>
            </a:r>
            <a:endParaRPr lang="es-ES" sz="2000" dirty="0">
              <a:effectLst/>
              <a:latin typeface="Times New Roman" panose="02020603050405020304" pitchFamily="18" charset="0"/>
              <a:ea typeface="Times New Roman" panose="02020603050405020304" pitchFamily="18" charset="0"/>
            </a:endParaRPr>
          </a:p>
          <a:p>
            <a:r>
              <a:rPr lang="es-ES" sz="2000" dirty="0">
                <a:effectLst/>
                <a:latin typeface="Arial" panose="020B0604020202020204" pitchFamily="34" charset="0"/>
                <a:ea typeface="Times New Roman" panose="02020603050405020304" pitchFamily="18" charset="0"/>
              </a:rPr>
              <a:t>Los grafos bipartitos suelen representarse gráficamente con dos columnas (o filas) de vértices y las aristas uniendo vértices de columnas (o filas) diferentes. </a:t>
            </a:r>
          </a:p>
          <a:p>
            <a:pPr marL="0" indent="0">
              <a:buNone/>
            </a:pPr>
            <a:endParaRPr lang="es-ES" sz="2000" dirty="0">
              <a:latin typeface="Arial" panose="020B0604020202020204" pitchFamily="34" charset="0"/>
              <a:ea typeface="Times New Roman" panose="02020603050405020304" pitchFamily="18" charset="0"/>
            </a:endParaRPr>
          </a:p>
          <a:p>
            <a:pPr marL="0" indent="0">
              <a:buNone/>
            </a:pPr>
            <a:r>
              <a:rPr lang="es-ES" sz="2000" dirty="0">
                <a:effectLst/>
                <a:latin typeface="Arial" panose="020B0604020202020204" pitchFamily="34" charset="0"/>
                <a:ea typeface="Times New Roman" panose="02020603050405020304" pitchFamily="18" charset="0"/>
              </a:rPr>
              <a:t>                                     FIGURA 10</a:t>
            </a:r>
            <a:endParaRPr lang="es-ES" sz="2000" dirty="0">
              <a:effectLst/>
              <a:latin typeface="Times New Roman" panose="02020603050405020304" pitchFamily="18" charset="0"/>
              <a:ea typeface="Times New Roman" panose="02020603050405020304" pitchFamily="18" charset="0"/>
            </a:endParaRPr>
          </a:p>
          <a:p>
            <a:endParaRPr lang="es-ES" sz="2000" dirty="0"/>
          </a:p>
          <a:p>
            <a:endParaRPr lang="es-ES" sz="2000" dirty="0"/>
          </a:p>
        </p:txBody>
      </p:sp>
      <p:sp>
        <p:nvSpPr>
          <p:cNvPr id="44" name="Rectangle 43">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074126BA-2446-48A4-8A3A-7606FE4FEF2C}"/>
              </a:ext>
            </a:extLst>
          </p:cNvPr>
          <p:cNvPicPr/>
          <p:nvPr/>
        </p:nvPicPr>
        <p:blipFill rotWithShape="1">
          <a:blip r:embed="rId2">
            <a:extLst>
              <a:ext uri="{28A0092B-C50C-407E-A947-70E740481C1C}">
                <a14:useLocalDpi xmlns:a14="http://schemas.microsoft.com/office/drawing/2010/main" val="0"/>
              </a:ext>
            </a:extLst>
          </a:blip>
          <a:srcRect t="304" b="2758"/>
          <a:stretch/>
        </p:blipFill>
        <p:spPr bwMode="auto">
          <a:xfrm>
            <a:off x="5977788" y="799352"/>
            <a:ext cx="5425410" cy="5259296"/>
          </a:xfrm>
          <a:prstGeom prst="rect">
            <a:avLst/>
          </a:prstGeom>
          <a:noFill/>
        </p:spPr>
      </p:pic>
    </p:spTree>
    <p:extLst>
      <p:ext uri="{BB962C8B-B14F-4D97-AF65-F5344CB8AC3E}">
        <p14:creationId xmlns:p14="http://schemas.microsoft.com/office/powerpoint/2010/main" val="3174344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D41859D-CD55-4938-949C-80EC9172422B}"/>
              </a:ext>
            </a:extLst>
          </p:cNvPr>
          <p:cNvSpPr>
            <a:spLocks noGrp="1"/>
          </p:cNvSpPr>
          <p:nvPr>
            <p:ph type="title"/>
          </p:nvPr>
        </p:nvSpPr>
        <p:spPr>
          <a:xfrm>
            <a:off x="589560" y="856180"/>
            <a:ext cx="4560584" cy="1128068"/>
          </a:xfrm>
        </p:spPr>
        <p:txBody>
          <a:bodyPr anchor="ctr">
            <a:normAutofit/>
          </a:bodyPr>
          <a:lstStyle/>
          <a:p>
            <a:r>
              <a:rPr lang="es-ES" sz="3700" dirty="0"/>
              <a:t>Ejemplo de aplicación:</a:t>
            </a:r>
            <a:br>
              <a:rPr lang="es-ES" sz="3700" dirty="0"/>
            </a:br>
            <a:r>
              <a:rPr lang="es-ES" sz="3700" dirty="0"/>
              <a:t>Asignación de tareas</a:t>
            </a:r>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1B632BD9-0E74-4A1F-8A30-1F840F955DC6}"/>
              </a:ext>
            </a:extLst>
          </p:cNvPr>
          <p:cNvSpPr>
            <a:spLocks noGrp="1"/>
          </p:cNvSpPr>
          <p:nvPr>
            <p:ph idx="1"/>
          </p:nvPr>
        </p:nvSpPr>
        <p:spPr>
          <a:xfrm>
            <a:off x="590719" y="2330505"/>
            <a:ext cx="4559425" cy="3979585"/>
          </a:xfrm>
        </p:spPr>
        <p:txBody>
          <a:bodyPr anchor="ctr">
            <a:normAutofit/>
          </a:bodyPr>
          <a:lstStyle/>
          <a:p>
            <a:r>
              <a:rPr lang="es-ES" sz="2400" dirty="0"/>
              <a:t>En el departamento de QC de una empresa hay un conjunto de ingenieros y otro de tareas. Cada ingeniero está capacitado para una o varias tareas. Buscamos una asignación de tareas (a cada ingeniero una tarea diferente para la que esté preparado) de forma que consigamos ocupar al mayor número de ingenieros posible.</a:t>
            </a:r>
          </a:p>
          <a:p>
            <a:endParaRPr lang="es-ES" sz="2000" dirty="0"/>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6B9259AE-E549-40D6-BEF5-A45940F6BD1B}"/>
              </a:ext>
            </a:extLst>
          </p:cNvPr>
          <p:cNvPicPr/>
          <p:nvPr/>
        </p:nvPicPr>
        <p:blipFill rotWithShape="1">
          <a:blip r:embed="rId2">
            <a:extLst>
              <a:ext uri="{28A0092B-C50C-407E-A947-70E740481C1C}">
                <a14:useLocalDpi xmlns:a14="http://schemas.microsoft.com/office/drawing/2010/main" val="0"/>
              </a:ext>
            </a:extLst>
          </a:blip>
          <a:srcRect t="304" b="2758"/>
          <a:stretch/>
        </p:blipFill>
        <p:spPr bwMode="auto">
          <a:xfrm>
            <a:off x="5977788" y="799352"/>
            <a:ext cx="5425410" cy="5259296"/>
          </a:xfrm>
          <a:prstGeom prst="rect">
            <a:avLst/>
          </a:prstGeom>
          <a:noFill/>
        </p:spPr>
      </p:pic>
    </p:spTree>
    <p:extLst>
      <p:ext uri="{BB962C8B-B14F-4D97-AF65-F5344CB8AC3E}">
        <p14:creationId xmlns:p14="http://schemas.microsoft.com/office/powerpoint/2010/main" val="1816471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3E041E-C9F9-4D0B-86CF-44E5F4A1A8AA}"/>
              </a:ext>
            </a:extLst>
          </p:cNvPr>
          <p:cNvSpPr>
            <a:spLocks noGrp="1"/>
          </p:cNvSpPr>
          <p:nvPr>
            <p:ph type="title"/>
          </p:nvPr>
        </p:nvSpPr>
        <p:spPr/>
        <p:txBody>
          <a:bodyPr/>
          <a:lstStyle/>
          <a:p>
            <a:r>
              <a:rPr lang="es-ES" dirty="0"/>
              <a:t>Asignación de tareas</a:t>
            </a:r>
          </a:p>
        </p:txBody>
      </p:sp>
      <p:sp>
        <p:nvSpPr>
          <p:cNvPr id="3" name="Marcador de contenido 2">
            <a:extLst>
              <a:ext uri="{FF2B5EF4-FFF2-40B4-BE49-F238E27FC236}">
                <a16:creationId xmlns:a16="http://schemas.microsoft.com/office/drawing/2014/main" id="{A0C46605-124F-45DA-82E9-4DA007B29A71}"/>
              </a:ext>
            </a:extLst>
          </p:cNvPr>
          <p:cNvSpPr>
            <a:spLocks noGrp="1"/>
          </p:cNvSpPr>
          <p:nvPr>
            <p:ph idx="1"/>
          </p:nvPr>
        </p:nvSpPr>
        <p:spPr/>
        <p:txBody>
          <a:bodyPr>
            <a:normAutofit/>
          </a:bodyPr>
          <a:lstStyle/>
          <a:p>
            <a:endParaRPr lang="es-ES" dirty="0"/>
          </a:p>
          <a:p>
            <a:r>
              <a:rPr lang="es-ES" sz="2800" dirty="0"/>
              <a:t>En el departamento de QC hay 5 ingenieros y 4 tareas. </a:t>
            </a:r>
            <a:r>
              <a:rPr lang="es-ES" dirty="0"/>
              <a:t>El grafo tiene 9 vértices en total, tantos como ingenieros y tareas. Dibujamos los vértices correspondientes a ingenieros a un lado, y los de las tareas a otro. Trazamos una arista entre un vértice que represente a un ingeniero y otro que represente a una tarea si el ingeniero está capacitado para realizar esa tarea. La asignación de tareas, en estos términos, consiste en seleccionar cinco aristas de manera que de cada vértice de la izquierda parta una y sólo una. Se pueden diseñar algoritmos para estas asignaciones.</a:t>
            </a:r>
          </a:p>
        </p:txBody>
      </p:sp>
    </p:spTree>
    <p:extLst>
      <p:ext uri="{BB962C8B-B14F-4D97-AF65-F5344CB8AC3E}">
        <p14:creationId xmlns:p14="http://schemas.microsoft.com/office/powerpoint/2010/main" val="18698136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FE70A29-8BD5-4243-9A43-DCE48D44E6C0}"/>
              </a:ext>
            </a:extLst>
          </p:cNvPr>
          <p:cNvSpPr>
            <a:spLocks noGrp="1"/>
          </p:cNvSpPr>
          <p:nvPr>
            <p:ph type="title"/>
          </p:nvPr>
        </p:nvSpPr>
        <p:spPr>
          <a:xfrm>
            <a:off x="1043631" y="809898"/>
            <a:ext cx="9942716" cy="1554480"/>
          </a:xfrm>
        </p:spPr>
        <p:txBody>
          <a:bodyPr anchor="ctr">
            <a:normAutofit/>
          </a:bodyPr>
          <a:lstStyle/>
          <a:p>
            <a:r>
              <a:rPr lang="es-ES" sz="4800" b="1" dirty="0">
                <a:effectLst/>
                <a:latin typeface="Arial" panose="020B0604020202020204" pitchFamily="34" charset="0"/>
                <a:ea typeface="Times New Roman" panose="02020603050405020304" pitchFamily="18" charset="0"/>
              </a:rPr>
              <a:t>Grafo</a:t>
            </a:r>
            <a:r>
              <a:rPr lang="es-ES" sz="4800" b="1" dirty="0">
                <a:latin typeface="Arial" panose="020B0604020202020204" pitchFamily="34" charset="0"/>
                <a:ea typeface="Times New Roman" panose="02020603050405020304" pitchFamily="18" charset="0"/>
              </a:rPr>
              <a:t> </a:t>
            </a:r>
            <a:r>
              <a:rPr lang="es-ES" sz="4800" b="1" dirty="0">
                <a:effectLst/>
                <a:latin typeface="Arial" panose="020B0604020202020204" pitchFamily="34" charset="0"/>
                <a:ea typeface="Times New Roman" panose="02020603050405020304" pitchFamily="18" charset="0"/>
              </a:rPr>
              <a:t>bipartito</a:t>
            </a:r>
            <a:endParaRPr lang="es-ES" sz="4800" dirty="0"/>
          </a:p>
        </p:txBody>
      </p:sp>
      <p:sp>
        <p:nvSpPr>
          <p:cNvPr id="3" name="Marcador de contenido 2">
            <a:extLst>
              <a:ext uri="{FF2B5EF4-FFF2-40B4-BE49-F238E27FC236}">
                <a16:creationId xmlns:a16="http://schemas.microsoft.com/office/drawing/2014/main" id="{3937D205-EF5B-49A9-8773-584625DB313F}"/>
              </a:ext>
            </a:extLst>
          </p:cNvPr>
          <p:cNvSpPr>
            <a:spLocks noGrp="1"/>
          </p:cNvSpPr>
          <p:nvPr>
            <p:ph idx="1"/>
          </p:nvPr>
        </p:nvSpPr>
        <p:spPr>
          <a:xfrm>
            <a:off x="1045028" y="3017522"/>
            <a:ext cx="9941319" cy="3124658"/>
          </a:xfrm>
        </p:spPr>
        <p:txBody>
          <a:bodyPr anchor="ctr">
            <a:normAutofit fontScale="92500" lnSpcReduction="10000"/>
          </a:bodyPr>
          <a:lstStyle/>
          <a:p>
            <a:r>
              <a:rPr lang="es-ES" sz="2400" dirty="0">
                <a:effectLst/>
                <a:latin typeface="Arial" panose="020B0604020202020204" pitchFamily="34" charset="0"/>
                <a:ea typeface="Times New Roman" panose="02020603050405020304" pitchFamily="18" charset="0"/>
              </a:rPr>
              <a:t>Podemos colorear los dos conjuntos </a:t>
            </a:r>
            <a:r>
              <a:rPr lang="es-ES" sz="2400" i="1" dirty="0">
                <a:effectLst/>
                <a:latin typeface="Arial" panose="020B0604020202020204" pitchFamily="34" charset="0"/>
                <a:ea typeface="Times New Roman" panose="02020603050405020304" pitchFamily="18" charset="0"/>
              </a:rPr>
              <a:t>U</a:t>
            </a:r>
            <a:r>
              <a:rPr lang="es-ES" sz="2400" dirty="0">
                <a:effectLst/>
                <a:latin typeface="Arial" panose="020B0604020202020204" pitchFamily="34" charset="0"/>
                <a:ea typeface="Times New Roman" panose="02020603050405020304" pitchFamily="18" charset="0"/>
              </a:rPr>
              <a:t> y </a:t>
            </a:r>
            <a:r>
              <a:rPr lang="es-ES" sz="2400" i="1" dirty="0">
                <a:effectLst/>
                <a:latin typeface="Arial" panose="020B0604020202020204" pitchFamily="34" charset="0"/>
                <a:ea typeface="Times New Roman" panose="02020603050405020304" pitchFamily="18" charset="0"/>
              </a:rPr>
              <a:t>V</a:t>
            </a:r>
            <a:r>
              <a:rPr lang="es-ES" sz="2400" dirty="0">
                <a:effectLst/>
                <a:latin typeface="Arial" panose="020B0604020202020204" pitchFamily="34" charset="0"/>
                <a:ea typeface="Times New Roman" panose="02020603050405020304" pitchFamily="18" charset="0"/>
              </a:rPr>
              <a:t> de un grafo bipartito con dos colores diferentes: si pintamos los vértices en </a:t>
            </a:r>
            <a:r>
              <a:rPr lang="es-ES" sz="2400" i="1" dirty="0">
                <a:effectLst/>
                <a:latin typeface="Arial" panose="020B0604020202020204" pitchFamily="34" charset="0"/>
                <a:ea typeface="Times New Roman" panose="02020603050405020304" pitchFamily="18" charset="0"/>
              </a:rPr>
              <a:t>U</a:t>
            </a:r>
            <a:r>
              <a:rPr lang="es-ES" sz="2400" dirty="0">
                <a:effectLst/>
                <a:latin typeface="Arial" panose="020B0604020202020204" pitchFamily="34" charset="0"/>
                <a:ea typeface="Times New Roman" panose="02020603050405020304" pitchFamily="18" charset="0"/>
              </a:rPr>
              <a:t> de azul y los vértices de </a:t>
            </a:r>
            <a:r>
              <a:rPr lang="es-ES" sz="2400" i="1" dirty="0">
                <a:effectLst/>
                <a:latin typeface="Arial" panose="020B0604020202020204" pitchFamily="34" charset="0"/>
                <a:ea typeface="Times New Roman" panose="02020603050405020304" pitchFamily="18" charset="0"/>
              </a:rPr>
              <a:t>V</a:t>
            </a:r>
            <a:r>
              <a:rPr lang="es-ES" sz="2400" dirty="0">
                <a:effectLst/>
                <a:latin typeface="Arial" panose="020B0604020202020204" pitchFamily="34" charset="0"/>
                <a:ea typeface="Times New Roman" panose="02020603050405020304" pitchFamily="18" charset="0"/>
              </a:rPr>
              <a:t> de </a:t>
            </a:r>
            <a:r>
              <a:rPr lang="es-ES" sz="2400" dirty="0">
                <a:latin typeface="Arial" panose="020B0604020202020204" pitchFamily="34" charset="0"/>
                <a:ea typeface="Times New Roman" panose="02020603050405020304" pitchFamily="18" charset="0"/>
              </a:rPr>
              <a:t>verde</a:t>
            </a:r>
            <a:r>
              <a:rPr lang="es-ES" sz="2400" dirty="0">
                <a:effectLst/>
                <a:latin typeface="Arial" panose="020B0604020202020204" pitchFamily="34" charset="0"/>
                <a:ea typeface="Times New Roman" panose="02020603050405020304" pitchFamily="18" charset="0"/>
              </a:rPr>
              <a:t> obtenemos un grafo de </a:t>
            </a:r>
            <a:r>
              <a:rPr lang="es-ES" sz="2400" b="1" dirty="0">
                <a:effectLst/>
                <a:latin typeface="Arial" panose="020B0604020202020204" pitchFamily="34" charset="0"/>
                <a:ea typeface="Times New Roman" panose="02020603050405020304" pitchFamily="18" charset="0"/>
              </a:rPr>
              <a:t>dos colores </a:t>
            </a:r>
            <a:r>
              <a:rPr lang="es-ES" sz="2400" dirty="0">
                <a:effectLst/>
                <a:latin typeface="Arial" panose="020B0604020202020204" pitchFamily="34" charset="0"/>
                <a:ea typeface="Times New Roman" panose="02020603050405020304" pitchFamily="18" charset="0"/>
              </a:rPr>
              <a:t>donde cada arista tiene un vértice azul y el otro verde. Por otro lado, si un grafo no tiene la propiedad de que se puede colorear con dos colores no es bipartito.</a:t>
            </a:r>
          </a:p>
          <a:p>
            <a:r>
              <a:rPr lang="es-ES" sz="2400" dirty="0">
                <a:effectLst/>
                <a:latin typeface="Arial" panose="020B0604020202020204" pitchFamily="34" charset="0"/>
                <a:ea typeface="Times New Roman" panose="02020603050405020304" pitchFamily="18" charset="0"/>
              </a:rPr>
              <a:t>Llamaremos </a:t>
            </a:r>
            <a:r>
              <a:rPr lang="es-ES" sz="2400" b="1" dirty="0" err="1">
                <a:effectLst/>
                <a:latin typeface="Times New Roman" panose="02020603050405020304" pitchFamily="18" charset="0"/>
                <a:ea typeface="Times New Roman" panose="02020603050405020304" pitchFamily="18" charset="0"/>
              </a:rPr>
              <a:t>Km,n</a:t>
            </a:r>
            <a:r>
              <a:rPr lang="es-ES" sz="2400" dirty="0">
                <a:effectLst/>
                <a:latin typeface="Times New Roman" panose="02020603050405020304" pitchFamily="18" charset="0"/>
                <a:ea typeface="Times New Roman" panose="02020603050405020304" pitchFamily="18" charset="0"/>
              </a:rPr>
              <a:t> </a:t>
            </a:r>
            <a:r>
              <a:rPr lang="es-ES" sz="2400" dirty="0">
                <a:effectLst/>
                <a:latin typeface="Arial" panose="020B0604020202020204" pitchFamily="34" charset="0"/>
                <a:ea typeface="Times New Roman" panose="02020603050405020304" pitchFamily="18" charset="0"/>
              </a:rPr>
              <a:t>al </a:t>
            </a:r>
            <a:r>
              <a:rPr lang="es-ES" sz="2400" b="1" dirty="0">
                <a:effectLst/>
                <a:latin typeface="Arial" panose="020B0604020202020204" pitchFamily="34" charset="0"/>
                <a:ea typeface="Times New Roman" panose="02020603050405020304" pitchFamily="18" charset="0"/>
              </a:rPr>
              <a:t>grafo completo bipartito </a:t>
            </a:r>
            <a:r>
              <a:rPr lang="es-ES" sz="2400" dirty="0">
                <a:effectLst/>
                <a:latin typeface="Arial" panose="020B0604020202020204" pitchFamily="34" charset="0"/>
                <a:ea typeface="Times New Roman" panose="02020603050405020304" pitchFamily="18" charset="0"/>
              </a:rPr>
              <a:t>con conjuntos de m y n vértices.</a:t>
            </a:r>
            <a:endParaRPr lang="es-ES" sz="2400" dirty="0">
              <a:effectLst/>
              <a:latin typeface="Times New Roman" panose="02020603050405020304" pitchFamily="18" charset="0"/>
              <a:ea typeface="Times New Roman" panose="02020603050405020304" pitchFamily="18" charset="0"/>
            </a:endParaRPr>
          </a:p>
          <a:p>
            <a:r>
              <a:rPr lang="es-ES" sz="2400" dirty="0">
                <a:effectLst/>
                <a:latin typeface="Arial" panose="020B0604020202020204" pitchFamily="34" charset="0"/>
                <a:ea typeface="Times New Roman" panose="02020603050405020304" pitchFamily="18" charset="0"/>
              </a:rPr>
              <a:t>Si los dos subconjuntos U y V tienen el mismo cardinal, decimos que el grafo bipartito </a:t>
            </a:r>
            <a:r>
              <a:rPr lang="es-ES" sz="2400" i="1" dirty="0">
                <a:effectLst/>
                <a:latin typeface="Arial" panose="020B0604020202020204" pitchFamily="34" charset="0"/>
                <a:ea typeface="Times New Roman" panose="02020603050405020304" pitchFamily="18" charset="0"/>
              </a:rPr>
              <a:t>G</a:t>
            </a:r>
            <a:r>
              <a:rPr lang="es-ES" sz="2400" dirty="0">
                <a:effectLst/>
                <a:latin typeface="Arial" panose="020B0604020202020204" pitchFamily="34" charset="0"/>
                <a:ea typeface="Times New Roman" panose="02020603050405020304" pitchFamily="18" charset="0"/>
              </a:rPr>
              <a:t> es </a:t>
            </a:r>
            <a:r>
              <a:rPr lang="es-ES" sz="2400" i="1" dirty="0">
                <a:effectLst/>
                <a:latin typeface="Arial" panose="020B0604020202020204" pitchFamily="34" charset="0"/>
                <a:ea typeface="Times New Roman" panose="02020603050405020304" pitchFamily="18" charset="0"/>
              </a:rPr>
              <a:t>balanceado</a:t>
            </a:r>
            <a:r>
              <a:rPr lang="es-ES" sz="2400" dirty="0">
                <a:effectLst/>
                <a:latin typeface="Arial" panose="020B0604020202020204" pitchFamily="34" charset="0"/>
                <a:ea typeface="Times New Roman" panose="02020603050405020304" pitchFamily="18" charset="0"/>
              </a:rPr>
              <a:t>. Si todos los vértices del mismo lado de la bipartición tienen el mismo grado, entonces G es llamado grafo </a:t>
            </a:r>
            <a:r>
              <a:rPr lang="es-ES" sz="2400" b="1" i="1" dirty="0" err="1">
                <a:effectLst/>
                <a:latin typeface="Arial" panose="020B0604020202020204" pitchFamily="34" charset="0"/>
                <a:ea typeface="Times New Roman" panose="02020603050405020304" pitchFamily="18" charset="0"/>
              </a:rPr>
              <a:t>birregular</a:t>
            </a:r>
            <a:r>
              <a:rPr lang="es-ES" sz="2400" b="1" dirty="0">
                <a:effectLst/>
                <a:latin typeface="Arial" panose="020B0604020202020204" pitchFamily="34" charset="0"/>
                <a:ea typeface="Times New Roman" panose="02020603050405020304" pitchFamily="18" charset="0"/>
              </a:rPr>
              <a:t>. </a:t>
            </a:r>
            <a:endParaRPr lang="es-ES" sz="2400" dirty="0">
              <a:effectLst/>
              <a:latin typeface="Times New Roman" panose="02020603050405020304" pitchFamily="18" charset="0"/>
              <a:ea typeface="Times New Roman" panose="02020603050405020304" pitchFamily="18" charset="0"/>
            </a:endParaRPr>
          </a:p>
          <a:p>
            <a:pPr marL="0" indent="0">
              <a:buNone/>
            </a:pPr>
            <a:endParaRPr lang="es-ES" sz="1900" dirty="0">
              <a:effectLst/>
              <a:latin typeface="Times New Roman" panose="02020603050405020304" pitchFamily="18" charset="0"/>
              <a:ea typeface="Times New Roman" panose="02020603050405020304" pitchFamily="18" charset="0"/>
            </a:endParaRPr>
          </a:p>
        </p:txBody>
      </p:sp>
      <p:cxnSp>
        <p:nvCxnSpPr>
          <p:cNvPr id="19" name="Straight Connector 1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08530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662795" y="-3745097"/>
            <a:ext cx="1354979" cy="10750169"/>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03D0B77B-7038-4446-9050-800AC337CFEC}"/>
              </a:ext>
            </a:extLst>
          </p:cNvPr>
          <p:cNvSpPr>
            <a:spLocks noGrp="1"/>
          </p:cNvSpPr>
          <p:nvPr>
            <p:ph type="title"/>
          </p:nvPr>
        </p:nvSpPr>
        <p:spPr>
          <a:xfrm>
            <a:off x="1286932" y="1204109"/>
            <a:ext cx="10023398" cy="857894"/>
          </a:xfrm>
        </p:spPr>
        <p:txBody>
          <a:bodyPr>
            <a:normAutofit/>
          </a:bodyPr>
          <a:lstStyle/>
          <a:p>
            <a:r>
              <a:rPr lang="es-ES" sz="4000">
                <a:solidFill>
                  <a:srgbClr val="FFFFFF"/>
                </a:solidFill>
              </a:rPr>
              <a:t>Grafo completo bipartito</a:t>
            </a:r>
          </a:p>
        </p:txBody>
      </p:sp>
      <p:sp>
        <p:nvSpPr>
          <p:cNvPr id="3" name="Marcador de contenido 2">
            <a:extLst>
              <a:ext uri="{FF2B5EF4-FFF2-40B4-BE49-F238E27FC236}">
                <a16:creationId xmlns:a16="http://schemas.microsoft.com/office/drawing/2014/main" id="{7E6E0DBF-224D-408B-8EC7-2D013274729B}"/>
              </a:ext>
            </a:extLst>
          </p:cNvPr>
          <p:cNvSpPr>
            <a:spLocks noGrp="1"/>
          </p:cNvSpPr>
          <p:nvPr>
            <p:ph idx="1"/>
          </p:nvPr>
        </p:nvSpPr>
        <p:spPr>
          <a:xfrm>
            <a:off x="1286931" y="2962451"/>
            <a:ext cx="2779954" cy="2820012"/>
          </a:xfrm>
        </p:spPr>
        <p:txBody>
          <a:bodyPr>
            <a:normAutofit/>
          </a:bodyPr>
          <a:lstStyle/>
          <a:p>
            <a:endParaRPr lang="es-ES" sz="1600"/>
          </a:p>
          <a:p>
            <a:endParaRPr lang="es-ES" sz="1600"/>
          </a:p>
        </p:txBody>
      </p:sp>
      <p:pic>
        <p:nvPicPr>
          <p:cNvPr id="4098" name="Picture 2" descr="Grafo bipartito completo - Wikipedia, la enciclopedia libre">
            <a:extLst>
              <a:ext uri="{FF2B5EF4-FFF2-40B4-BE49-F238E27FC236}">
                <a16:creationId xmlns:a16="http://schemas.microsoft.com/office/drawing/2014/main" id="{80D8CA75-FDF7-4273-97EB-0594CA1052D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30389" y="2962451"/>
            <a:ext cx="5755125" cy="2820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9683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F34071B-B70F-422A-82C8-7531CEE4C3C3}"/>
              </a:ext>
            </a:extLst>
          </p:cNvPr>
          <p:cNvSpPr>
            <a:spLocks noGrp="1"/>
          </p:cNvSpPr>
          <p:nvPr>
            <p:ph type="title"/>
          </p:nvPr>
        </p:nvSpPr>
        <p:spPr>
          <a:xfrm>
            <a:off x="1028700" y="1967266"/>
            <a:ext cx="2628900" cy="2547257"/>
          </a:xfrm>
          <a:noFill/>
        </p:spPr>
        <p:txBody>
          <a:bodyPr vert="horz" lIns="91440" tIns="45720" rIns="91440" bIns="45720" rtlCol="0" anchor="ctr">
            <a:normAutofit fontScale="90000"/>
          </a:bodyPr>
          <a:lstStyle/>
          <a:p>
            <a:pPr algn="ctr"/>
            <a:r>
              <a:rPr lang="en-US" sz="3600" kern="1200" dirty="0" err="1">
                <a:solidFill>
                  <a:srgbClr val="FFFFFF"/>
                </a:solidFill>
                <a:latin typeface="+mj-lt"/>
                <a:ea typeface="+mj-ea"/>
                <a:cs typeface="+mj-cs"/>
              </a:rPr>
              <a:t>Grafo</a:t>
            </a:r>
            <a:r>
              <a:rPr lang="en-US" sz="3600" kern="1200" dirty="0">
                <a:solidFill>
                  <a:srgbClr val="FFFFFF"/>
                </a:solidFill>
                <a:latin typeface="+mj-lt"/>
                <a:ea typeface="+mj-ea"/>
                <a:cs typeface="+mj-cs"/>
              </a:rPr>
              <a:t> </a:t>
            </a:r>
            <a:r>
              <a:rPr lang="en-US" sz="3600" kern="1200" dirty="0" err="1">
                <a:solidFill>
                  <a:srgbClr val="FFFFFF"/>
                </a:solidFill>
                <a:latin typeface="+mj-lt"/>
                <a:ea typeface="+mj-ea"/>
                <a:cs typeface="+mj-cs"/>
              </a:rPr>
              <a:t>completo</a:t>
            </a:r>
            <a:r>
              <a:rPr lang="en-US" sz="3600" kern="1200" dirty="0">
                <a:solidFill>
                  <a:srgbClr val="FFFFFF"/>
                </a:solidFill>
                <a:latin typeface="+mj-lt"/>
                <a:ea typeface="+mj-ea"/>
                <a:cs typeface="+mj-cs"/>
              </a:rPr>
              <a:t> </a:t>
            </a:r>
            <a:r>
              <a:rPr lang="en-US" sz="3600" kern="1200" dirty="0" err="1">
                <a:solidFill>
                  <a:srgbClr val="FFFFFF"/>
                </a:solidFill>
                <a:latin typeface="+mj-lt"/>
                <a:ea typeface="+mj-ea"/>
                <a:cs typeface="+mj-cs"/>
              </a:rPr>
              <a:t>bipartito</a:t>
            </a:r>
            <a:br>
              <a:rPr lang="en-US" sz="3600" kern="1200" dirty="0">
                <a:solidFill>
                  <a:srgbClr val="FFFFFF"/>
                </a:solidFill>
                <a:latin typeface="+mj-lt"/>
                <a:ea typeface="+mj-ea"/>
                <a:cs typeface="+mj-cs"/>
              </a:rPr>
            </a:br>
            <a:r>
              <a:rPr lang="en-US" sz="3600" kern="1200" dirty="0" err="1">
                <a:solidFill>
                  <a:srgbClr val="FFFFFF"/>
                </a:solidFill>
                <a:latin typeface="+mj-lt"/>
                <a:ea typeface="+mj-ea"/>
                <a:cs typeface="+mj-cs"/>
              </a:rPr>
              <a:t>balanceado</a:t>
            </a:r>
            <a:r>
              <a:rPr lang="en-US" sz="3600" kern="1200" dirty="0">
                <a:solidFill>
                  <a:srgbClr val="FFFFFF"/>
                </a:solidFill>
                <a:latin typeface="+mj-lt"/>
                <a:ea typeface="+mj-ea"/>
                <a:cs typeface="+mj-cs"/>
              </a:rPr>
              <a:t> de </a:t>
            </a:r>
            <a:r>
              <a:rPr lang="en-US" sz="3600" kern="1200" dirty="0" err="1">
                <a:solidFill>
                  <a:srgbClr val="FFFFFF"/>
                </a:solidFill>
                <a:latin typeface="+mj-lt"/>
                <a:ea typeface="+mj-ea"/>
                <a:cs typeface="+mj-cs"/>
              </a:rPr>
              <a:t>orden</a:t>
            </a:r>
            <a:r>
              <a:rPr lang="en-US" sz="3600" kern="1200" dirty="0">
                <a:solidFill>
                  <a:srgbClr val="FFFFFF"/>
                </a:solidFill>
                <a:latin typeface="+mj-lt"/>
                <a:ea typeface="+mj-ea"/>
                <a:cs typeface="+mj-cs"/>
              </a:rPr>
              <a:t> 2n y </a:t>
            </a:r>
            <a:r>
              <a:rPr lang="en-US" sz="3600" kern="1200" dirty="0" err="1">
                <a:solidFill>
                  <a:srgbClr val="FFFFFF"/>
                </a:solidFill>
                <a:latin typeface="+mj-lt"/>
                <a:ea typeface="+mj-ea"/>
                <a:cs typeface="+mj-cs"/>
              </a:rPr>
              <a:t>mínimo</a:t>
            </a:r>
            <a:r>
              <a:rPr lang="en-US" sz="3600" kern="1200" dirty="0">
                <a:solidFill>
                  <a:srgbClr val="FFFFFF"/>
                </a:solidFill>
                <a:latin typeface="+mj-lt"/>
                <a:ea typeface="+mj-ea"/>
                <a:cs typeface="+mj-cs"/>
              </a:rPr>
              <a:t> </a:t>
            </a:r>
            <a:r>
              <a:rPr lang="en-US" sz="3600" kern="1200" dirty="0" err="1">
                <a:solidFill>
                  <a:srgbClr val="FFFFFF"/>
                </a:solidFill>
                <a:latin typeface="+mj-lt"/>
                <a:ea typeface="+mj-ea"/>
                <a:cs typeface="+mj-cs"/>
              </a:rPr>
              <a:t>grado</a:t>
            </a:r>
            <a:endParaRPr lang="en-US" sz="3600" kern="1200" dirty="0">
              <a:solidFill>
                <a:srgbClr val="FFFFFF"/>
              </a:solidFill>
              <a:latin typeface="+mj-lt"/>
              <a:ea typeface="+mj-ea"/>
              <a:cs typeface="+mj-cs"/>
            </a:endParaRPr>
          </a:p>
        </p:txBody>
      </p:sp>
      <p:pic>
        <p:nvPicPr>
          <p:cNvPr id="4" name="Marcador de contenido 3">
            <a:extLst>
              <a:ext uri="{FF2B5EF4-FFF2-40B4-BE49-F238E27FC236}">
                <a16:creationId xmlns:a16="http://schemas.microsoft.com/office/drawing/2014/main" id="{7C1EE836-C82E-43CB-83AF-DF7371C8ADF4}"/>
              </a:ext>
            </a:extLst>
          </p:cNvPr>
          <p:cNvPicPr>
            <a:picLocks noGrp="1"/>
          </p:cNvPicPr>
          <p:nvPr>
            <p:ph idx="1"/>
          </p:nvPr>
        </p:nvPicPr>
        <p:blipFill rotWithShape="1">
          <a:blip r:embed="rId2">
            <a:extLst>
              <a:ext uri="{28A0092B-C50C-407E-A947-70E740481C1C}">
                <a14:useLocalDpi xmlns:a14="http://schemas.microsoft.com/office/drawing/2010/main" val="0"/>
              </a:ext>
            </a:extLst>
          </a:blip>
          <a:srcRect l="6452" b="18980"/>
          <a:stretch/>
        </p:blipFill>
        <p:spPr bwMode="auto">
          <a:xfrm>
            <a:off x="4777316" y="1249282"/>
            <a:ext cx="6780700" cy="4357107"/>
          </a:xfrm>
          <a:prstGeom prst="rect">
            <a:avLst/>
          </a:prstGeom>
          <a:noFill/>
          <a:extLst>
            <a:ext uri="{53640926-AAD7-44D8-BBD7-CCE9431645EC}">
              <a14:shadowObscured xmlns:a14="http://schemas.microsoft.com/office/drawing/2010/main"/>
            </a:ext>
          </a:extLst>
        </p:spPr>
      </p:pic>
    </p:spTree>
    <p:extLst>
      <p:ext uri="{BB962C8B-B14F-4D97-AF65-F5344CB8AC3E}">
        <p14:creationId xmlns:p14="http://schemas.microsoft.com/office/powerpoint/2010/main" val="35794003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47EDAD-0FDE-4AF0-A8FA-08B18A20DE7C}"/>
              </a:ext>
            </a:extLst>
          </p:cNvPr>
          <p:cNvSpPr>
            <a:spLocks noGrp="1"/>
          </p:cNvSpPr>
          <p:nvPr>
            <p:ph type="title"/>
          </p:nvPr>
        </p:nvSpPr>
        <p:spPr/>
        <p:txBody>
          <a:bodyPr/>
          <a:lstStyle/>
          <a:p>
            <a:r>
              <a:rPr lang="es-ES" b="1" dirty="0"/>
              <a:t>Representación matricial de un grafo </a:t>
            </a:r>
          </a:p>
        </p:txBody>
      </p:sp>
      <mc:AlternateContent xmlns:mc="http://schemas.openxmlformats.org/markup-compatibility/2006">
        <mc:Choice xmlns:a14="http://schemas.microsoft.com/office/drawing/2010/main" Requires="a14">
          <p:sp>
            <p:nvSpPr>
              <p:cNvPr id="3" name="Marcador de contenido 2">
                <a:extLst>
                  <a:ext uri="{FF2B5EF4-FFF2-40B4-BE49-F238E27FC236}">
                    <a16:creationId xmlns:a16="http://schemas.microsoft.com/office/drawing/2014/main" id="{211C5036-EE04-42F3-A762-F1C13E22C834}"/>
                  </a:ext>
                </a:extLst>
              </p:cNvPr>
              <p:cNvSpPr>
                <a:spLocks noGrp="1"/>
              </p:cNvSpPr>
              <p:nvPr>
                <p:ph idx="1"/>
              </p:nvPr>
            </p:nvSpPr>
            <p:spPr/>
            <p:txBody>
              <a:bodyPr/>
              <a:lstStyle/>
              <a:p>
                <a:r>
                  <a:rPr lang="es-ES" dirty="0"/>
                  <a:t>Sea G= (V,E) un grafo. Construimos una </a:t>
                </a:r>
                <a:r>
                  <a:rPr lang="es-ES" b="1" dirty="0"/>
                  <a:t>matriz de vecindades </a:t>
                </a:r>
                <a:r>
                  <a:rPr lang="es-ES" dirty="0"/>
                  <a:t>o </a:t>
                </a:r>
                <a:r>
                  <a:rPr lang="es-ES" b="1" dirty="0"/>
                  <a:t>matriz de adyacencia</a:t>
                </a:r>
                <a:r>
                  <a:rPr lang="es-ES" dirty="0"/>
                  <a:t> del modo siguiente: Sea V= </a:t>
                </a:r>
                <a14:m>
                  <m:oMath xmlns:m="http://schemas.openxmlformats.org/officeDocument/2006/math">
                    <m:d>
                      <m:dPr>
                        <m:begChr m:val="{"/>
                        <m:endChr m:val="}"/>
                        <m:ctrlPr>
                          <a:rPr lang="es-ES" i="1" dirty="0" smtClean="0">
                            <a:solidFill>
                              <a:srgbClr val="836967"/>
                            </a:solidFill>
                            <a:latin typeface="Cambria Math" panose="02040503050406030204" pitchFamily="18" charset="0"/>
                          </a:rPr>
                        </m:ctrlPr>
                      </m:dPr>
                      <m:e>
                        <m:sSub>
                          <m:sSubPr>
                            <m:ctrlPr>
                              <a:rPr lang="es-ES" i="1" dirty="0" smtClean="0">
                                <a:solidFill>
                                  <a:srgbClr val="836967"/>
                                </a:solidFill>
                                <a:latin typeface="Cambria Math" panose="02040503050406030204" pitchFamily="18" charset="0"/>
                              </a:rPr>
                            </m:ctrlPr>
                          </m:sSubPr>
                          <m:e>
                            <m:r>
                              <a:rPr lang="es-ES" i="1" dirty="0" smtClean="0">
                                <a:latin typeface="Cambria Math" panose="02040503050406030204" pitchFamily="18" charset="0"/>
                              </a:rPr>
                              <m:t>𝑣</m:t>
                            </m:r>
                          </m:e>
                          <m:sub>
                            <m:r>
                              <a:rPr lang="es-ES" b="0" i="1" dirty="0" smtClean="0">
                                <a:latin typeface="Cambria Math" panose="02040503050406030204" pitchFamily="18" charset="0"/>
                              </a:rPr>
                              <m:t>1</m:t>
                            </m:r>
                            <m:r>
                              <a:rPr lang="es-ES" i="0" dirty="0" smtClean="0">
                                <a:latin typeface="Cambria Math" panose="02040503050406030204" pitchFamily="18" charset="0"/>
                              </a:rPr>
                              <m:t>,⋯</m:t>
                            </m:r>
                          </m:sub>
                        </m:sSub>
                        <m:r>
                          <a:rPr lang="es-ES" i="0" dirty="0" smtClean="0">
                            <a:latin typeface="Cambria Math" panose="02040503050406030204" pitchFamily="18" charset="0"/>
                          </a:rPr>
                          <m:t>…,</m:t>
                        </m:r>
                        <m:sSub>
                          <m:sSubPr>
                            <m:ctrlPr>
                              <a:rPr lang="es-ES" i="1" dirty="0" smtClean="0">
                                <a:solidFill>
                                  <a:srgbClr val="836967"/>
                                </a:solidFill>
                                <a:latin typeface="Cambria Math" panose="02040503050406030204" pitchFamily="18" charset="0"/>
                              </a:rPr>
                            </m:ctrlPr>
                          </m:sSubPr>
                          <m:e>
                            <m:r>
                              <a:rPr lang="es-ES" i="1" dirty="0" smtClean="0">
                                <a:latin typeface="Cambria Math" panose="02040503050406030204" pitchFamily="18" charset="0"/>
                              </a:rPr>
                              <m:t>𝑣</m:t>
                            </m:r>
                          </m:e>
                          <m:sub>
                            <m:r>
                              <a:rPr lang="es-ES" i="1" dirty="0" smtClean="0">
                                <a:latin typeface="Cambria Math" panose="02040503050406030204" pitchFamily="18" charset="0"/>
                              </a:rPr>
                              <m:t>𝑛</m:t>
                            </m:r>
                          </m:sub>
                        </m:sSub>
                      </m:e>
                    </m:d>
                  </m:oMath>
                </a14:m>
                <a:endParaRPr lang="es-ES" dirty="0"/>
              </a:p>
              <a:p>
                <a:r>
                  <a:rPr lang="es-ES" dirty="0"/>
                  <a:t>Ordenamos esos vértices de cierta manera por ejemplo, (</a:t>
                </a:r>
                <a14:m>
                  <m:oMath xmlns:m="http://schemas.openxmlformats.org/officeDocument/2006/math">
                    <m:sSub>
                      <m:sSubPr>
                        <m:ctrlPr>
                          <a:rPr lang="es-ES" i="1" dirty="0" smtClean="0">
                            <a:solidFill>
                              <a:srgbClr val="836967"/>
                            </a:solidFill>
                            <a:latin typeface="Cambria Math" panose="02040503050406030204" pitchFamily="18" charset="0"/>
                          </a:rPr>
                        </m:ctrlPr>
                      </m:sSubPr>
                      <m:e>
                        <m:r>
                          <a:rPr lang="es-ES" i="1" dirty="0" smtClean="0">
                            <a:latin typeface="Cambria Math" panose="02040503050406030204" pitchFamily="18" charset="0"/>
                          </a:rPr>
                          <m:t>𝑣</m:t>
                        </m:r>
                      </m:e>
                      <m:sub>
                        <m:r>
                          <a:rPr lang="es-ES" b="0" i="1" dirty="0" smtClean="0">
                            <a:latin typeface="Cambria Math" panose="02040503050406030204" pitchFamily="18" charset="0"/>
                          </a:rPr>
                          <m:t>1</m:t>
                        </m:r>
                        <m:r>
                          <a:rPr lang="es-ES" i="0" dirty="0" smtClean="0">
                            <a:latin typeface="Cambria Math" panose="02040503050406030204" pitchFamily="18" charset="0"/>
                          </a:rPr>
                          <m:t>,⋯</m:t>
                        </m:r>
                      </m:sub>
                    </m:sSub>
                    <m:r>
                      <a:rPr lang="es-ES" i="0" dirty="0" smtClean="0">
                        <a:latin typeface="Cambria Math" panose="02040503050406030204" pitchFamily="18" charset="0"/>
                      </a:rPr>
                      <m:t>…,</m:t>
                    </m:r>
                    <m:sSub>
                      <m:sSubPr>
                        <m:ctrlPr>
                          <a:rPr lang="es-ES" i="1" dirty="0" smtClean="0">
                            <a:solidFill>
                              <a:srgbClr val="836967"/>
                            </a:solidFill>
                            <a:latin typeface="Cambria Math" panose="02040503050406030204" pitchFamily="18" charset="0"/>
                          </a:rPr>
                        </m:ctrlPr>
                      </m:sSubPr>
                      <m:e>
                        <m:r>
                          <a:rPr lang="es-ES" i="1" dirty="0" smtClean="0">
                            <a:latin typeface="Cambria Math" panose="02040503050406030204" pitchFamily="18" charset="0"/>
                          </a:rPr>
                          <m:t>𝑣</m:t>
                        </m:r>
                      </m:e>
                      <m:sub>
                        <m:r>
                          <a:rPr lang="es-ES" i="1" dirty="0" smtClean="0">
                            <a:latin typeface="Cambria Math" panose="02040503050406030204" pitchFamily="18" charset="0"/>
                          </a:rPr>
                          <m:t>𝑛</m:t>
                        </m:r>
                      </m:sub>
                    </m:sSub>
                  </m:oMath>
                </a14:m>
                <a:r>
                  <a:rPr lang="es-ES" dirty="0"/>
                  <a:t>). Construimos una matriz cuyas filas y columnas están marcadas por esos vértices </a:t>
                </a:r>
              </a:p>
              <a:p>
                <a:r>
                  <a:rPr lang="es-ES" dirty="0"/>
                  <a:t>Para cada </a:t>
                </a:r>
                <a14:m>
                  <m:oMath xmlns:m="http://schemas.openxmlformats.org/officeDocument/2006/math">
                    <m:r>
                      <a:rPr lang="es-ES" dirty="0" smtClean="0">
                        <a:latin typeface="Cambria Math" panose="02040503050406030204" pitchFamily="18" charset="0"/>
                      </a:rPr>
                      <m:t>1</m:t>
                    </m:r>
                    <m:r>
                      <a:rPr lang="es-ES" i="0" dirty="0" smtClean="0">
                        <a:latin typeface="Cambria Math" panose="02040503050406030204" pitchFamily="18" charset="0"/>
                      </a:rPr>
                      <m:t>≤ⅈ,</m:t>
                    </m:r>
                    <m:r>
                      <a:rPr lang="es-ES" i="1" dirty="0" smtClean="0">
                        <a:latin typeface="Cambria Math" panose="02040503050406030204" pitchFamily="18" charset="0"/>
                      </a:rPr>
                      <m:t>𝑗</m:t>
                    </m:r>
                    <m:r>
                      <a:rPr lang="es-ES" i="0" dirty="0" smtClean="0">
                        <a:latin typeface="Cambria Math" panose="02040503050406030204" pitchFamily="18" charset="0"/>
                      </a:rPr>
                      <m:t>≤</m:t>
                    </m:r>
                    <m:r>
                      <a:rPr lang="es-ES" i="1" dirty="0" smtClean="0">
                        <a:latin typeface="Cambria Math" panose="02040503050406030204" pitchFamily="18" charset="0"/>
                      </a:rPr>
                      <m:t>𝑛</m:t>
                    </m:r>
                    <m:r>
                      <a:rPr lang="es-ES" b="0" i="1" dirty="0" smtClean="0">
                        <a:latin typeface="Cambria Math" panose="02040503050406030204" pitchFamily="18" charset="0"/>
                      </a:rPr>
                      <m:t> </m:t>
                    </m:r>
                  </m:oMath>
                </a14:m>
                <a:r>
                  <a:rPr lang="es-ES" dirty="0"/>
                  <a:t>escribimos un 1 si hay una arista entre </a:t>
                </a:r>
                <a14:m>
                  <m:oMath xmlns:m="http://schemas.openxmlformats.org/officeDocument/2006/math">
                    <m:sSub>
                      <m:sSubPr>
                        <m:ctrlPr>
                          <a:rPr lang="es-ES" i="1" dirty="0" smtClean="0">
                            <a:solidFill>
                              <a:srgbClr val="836967"/>
                            </a:solidFill>
                            <a:latin typeface="Cambria Math" panose="02040503050406030204" pitchFamily="18" charset="0"/>
                          </a:rPr>
                        </m:ctrlPr>
                      </m:sSubPr>
                      <m:e>
                        <m:r>
                          <a:rPr lang="es-ES" i="1" dirty="0" smtClean="0">
                            <a:latin typeface="Cambria Math" panose="02040503050406030204" pitchFamily="18" charset="0"/>
                          </a:rPr>
                          <m:t>𝑣</m:t>
                        </m:r>
                      </m:e>
                      <m:sub>
                        <m:r>
                          <a:rPr lang="es-ES" i="1" dirty="0" smtClean="0">
                            <a:latin typeface="Cambria Math" panose="02040503050406030204" pitchFamily="18" charset="0"/>
                          </a:rPr>
                          <m:t>𝑖</m:t>
                        </m:r>
                      </m:sub>
                    </m:sSub>
                    <m:r>
                      <a:rPr lang="es-ES" b="0" i="1" dirty="0" smtClean="0">
                        <a:latin typeface="Cambria Math" panose="02040503050406030204" pitchFamily="18" charset="0"/>
                      </a:rPr>
                      <m:t> </m:t>
                    </m:r>
                    <m:r>
                      <a:rPr lang="es-ES" i="1" dirty="0" smtClean="0">
                        <a:latin typeface="Cambria Math" panose="02040503050406030204" pitchFamily="18" charset="0"/>
                      </a:rPr>
                      <m:t>𝑦</m:t>
                    </m:r>
                    <m:sSub>
                      <m:sSubPr>
                        <m:ctrlPr>
                          <a:rPr lang="es-ES" i="1" dirty="0" smtClean="0">
                            <a:solidFill>
                              <a:srgbClr val="836967"/>
                            </a:solidFill>
                            <a:latin typeface="Cambria Math" panose="02040503050406030204" pitchFamily="18" charset="0"/>
                          </a:rPr>
                        </m:ctrlPr>
                      </m:sSubPr>
                      <m:e>
                        <m:r>
                          <a:rPr lang="es-ES" b="0" i="1" dirty="0" smtClean="0">
                            <a:solidFill>
                              <a:srgbClr val="836967"/>
                            </a:solidFill>
                            <a:latin typeface="Cambria Math" panose="02040503050406030204" pitchFamily="18" charset="0"/>
                          </a:rPr>
                          <m:t> </m:t>
                        </m:r>
                        <m:r>
                          <a:rPr lang="es-ES" i="1" dirty="0" smtClean="0">
                            <a:latin typeface="Cambria Math" panose="02040503050406030204" pitchFamily="18" charset="0"/>
                          </a:rPr>
                          <m:t>𝑣</m:t>
                        </m:r>
                      </m:e>
                      <m:sub>
                        <m:r>
                          <a:rPr lang="es-ES" i="1" dirty="0" smtClean="0">
                            <a:latin typeface="Cambria Math" panose="02040503050406030204" pitchFamily="18" charset="0"/>
                          </a:rPr>
                          <m:t>𝑗</m:t>
                        </m:r>
                      </m:sub>
                    </m:sSub>
                  </m:oMath>
                </a14:m>
                <a:r>
                  <a:rPr lang="es-ES" dirty="0"/>
                  <a:t>y un 0 en otro caso, es decir, escribimos 1 si </a:t>
                </a:r>
                <a14:m>
                  <m:oMath xmlns:m="http://schemas.openxmlformats.org/officeDocument/2006/math">
                    <m:sSub>
                      <m:sSubPr>
                        <m:ctrlPr>
                          <a:rPr lang="es-ES" i="1" dirty="0">
                            <a:solidFill>
                              <a:srgbClr val="836967"/>
                            </a:solidFill>
                            <a:latin typeface="Cambria Math" panose="02040503050406030204" pitchFamily="18" charset="0"/>
                          </a:rPr>
                        </m:ctrlPr>
                      </m:sSubPr>
                      <m:e>
                        <m:r>
                          <a:rPr lang="es-ES" i="1" dirty="0">
                            <a:latin typeface="Cambria Math" panose="02040503050406030204" pitchFamily="18" charset="0"/>
                          </a:rPr>
                          <m:t>𝑣</m:t>
                        </m:r>
                      </m:e>
                      <m:sub>
                        <m:r>
                          <a:rPr lang="es-ES" i="1" dirty="0">
                            <a:latin typeface="Cambria Math" panose="02040503050406030204" pitchFamily="18" charset="0"/>
                          </a:rPr>
                          <m:t>𝑖</m:t>
                        </m:r>
                      </m:sub>
                    </m:sSub>
                    <m:r>
                      <a:rPr lang="es-ES" i="1" dirty="0">
                        <a:latin typeface="Cambria Math" panose="02040503050406030204" pitchFamily="18" charset="0"/>
                      </a:rPr>
                      <m:t> </m:t>
                    </m:r>
                    <m:r>
                      <a:rPr lang="es-ES" i="1" dirty="0">
                        <a:latin typeface="Cambria Math" panose="02040503050406030204" pitchFamily="18" charset="0"/>
                      </a:rPr>
                      <m:t>𝑦</m:t>
                    </m:r>
                    <m:sSub>
                      <m:sSubPr>
                        <m:ctrlPr>
                          <a:rPr lang="es-ES" i="1" dirty="0">
                            <a:solidFill>
                              <a:srgbClr val="836967"/>
                            </a:solidFill>
                            <a:latin typeface="Cambria Math" panose="02040503050406030204" pitchFamily="18" charset="0"/>
                          </a:rPr>
                        </m:ctrlPr>
                      </m:sSubPr>
                      <m:e>
                        <m:r>
                          <a:rPr lang="es-ES" i="1" dirty="0">
                            <a:solidFill>
                              <a:srgbClr val="836967"/>
                            </a:solidFill>
                            <a:latin typeface="Cambria Math" panose="02040503050406030204" pitchFamily="18" charset="0"/>
                          </a:rPr>
                          <m:t> </m:t>
                        </m:r>
                        <m:r>
                          <a:rPr lang="es-ES" i="1" dirty="0">
                            <a:latin typeface="Cambria Math" panose="02040503050406030204" pitchFamily="18" charset="0"/>
                          </a:rPr>
                          <m:t>𝑣</m:t>
                        </m:r>
                      </m:e>
                      <m:sub>
                        <m:r>
                          <a:rPr lang="es-ES" i="1" dirty="0">
                            <a:latin typeface="Cambria Math" panose="02040503050406030204" pitchFamily="18" charset="0"/>
                          </a:rPr>
                          <m:t>𝑗</m:t>
                        </m:r>
                      </m:sub>
                    </m:sSub>
                  </m:oMath>
                </a14:m>
                <a:r>
                  <a:rPr lang="es-ES" dirty="0"/>
                  <a:t> son adyacentes.</a:t>
                </a:r>
              </a:p>
              <a:p>
                <a:r>
                  <a:rPr lang="es-ES" dirty="0"/>
                  <a:t>En un </a:t>
                </a:r>
                <a:r>
                  <a:rPr lang="es-ES" i="1" dirty="0"/>
                  <a:t>grafo simple </a:t>
                </a:r>
                <a:r>
                  <a:rPr lang="es-ES" dirty="0"/>
                  <a:t>la matriz de adyacencias tiene </a:t>
                </a:r>
                <a:r>
                  <a:rPr lang="es-ES" i="1" dirty="0"/>
                  <a:t>ceros en la diagonal principal y es simétrica </a:t>
                </a:r>
              </a:p>
            </p:txBody>
          </p:sp>
        </mc:Choice>
        <mc:Fallback>
          <p:sp>
            <p:nvSpPr>
              <p:cNvPr id="3" name="Marcador de contenido 2">
                <a:extLst>
                  <a:ext uri="{FF2B5EF4-FFF2-40B4-BE49-F238E27FC236}">
                    <a16:creationId xmlns:a16="http://schemas.microsoft.com/office/drawing/2014/main" id="{211C5036-EE04-42F3-A762-F1C13E22C834}"/>
                  </a:ext>
                </a:extLst>
              </p:cNvPr>
              <p:cNvSpPr>
                <a:spLocks noGrp="1" noRot="1" noChangeAspect="1" noMove="1" noResize="1" noEditPoints="1" noAdjustHandles="1" noChangeArrowheads="1" noChangeShapeType="1" noTextEdit="1"/>
              </p:cNvSpPr>
              <p:nvPr>
                <p:ph idx="1"/>
              </p:nvPr>
            </p:nvSpPr>
            <p:spPr>
              <a:blipFill>
                <a:blip r:embed="rId2"/>
                <a:stretch>
                  <a:fillRect l="-1043" t="-2241" r="-1449"/>
                </a:stretch>
              </a:blipFill>
            </p:spPr>
            <p:txBody>
              <a:bodyPr/>
              <a:lstStyle/>
              <a:p>
                <a:r>
                  <a:rPr lang="es-ES">
                    <a:noFill/>
                  </a:rPr>
                  <a:t> </a:t>
                </a:r>
              </a:p>
            </p:txBody>
          </p:sp>
        </mc:Fallback>
      </mc:AlternateContent>
    </p:spTree>
    <p:extLst>
      <p:ext uri="{BB962C8B-B14F-4D97-AF65-F5344CB8AC3E}">
        <p14:creationId xmlns:p14="http://schemas.microsoft.com/office/powerpoint/2010/main" val="4241611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707A66-2E65-4296-A110-739F2FAF749F}"/>
              </a:ext>
            </a:extLst>
          </p:cNvPr>
          <p:cNvSpPr>
            <a:spLocks noGrp="1"/>
          </p:cNvSpPr>
          <p:nvPr>
            <p:ph type="title"/>
          </p:nvPr>
        </p:nvSpPr>
        <p:spPr/>
        <p:txBody>
          <a:bodyPr/>
          <a:lstStyle/>
          <a:p>
            <a:r>
              <a:rPr lang="es-ES" dirty="0"/>
              <a:t>Ejercicios</a:t>
            </a:r>
          </a:p>
        </p:txBody>
      </p:sp>
      <p:sp>
        <p:nvSpPr>
          <p:cNvPr id="3" name="Marcador de contenido 2">
            <a:extLst>
              <a:ext uri="{FF2B5EF4-FFF2-40B4-BE49-F238E27FC236}">
                <a16:creationId xmlns:a16="http://schemas.microsoft.com/office/drawing/2014/main" id="{BD3A19DD-D8DB-4CBD-B027-7D840D836A7C}"/>
              </a:ext>
            </a:extLst>
          </p:cNvPr>
          <p:cNvSpPr>
            <a:spLocks noGrp="1"/>
          </p:cNvSpPr>
          <p:nvPr>
            <p:ph idx="1"/>
          </p:nvPr>
        </p:nvSpPr>
        <p:spPr/>
        <p:txBody>
          <a:bodyPr/>
          <a:lstStyle/>
          <a:p>
            <a:r>
              <a:rPr lang="es-ES" dirty="0"/>
              <a:t>Escribir la matriz de adyacencia de</a:t>
            </a:r>
          </a:p>
          <a:p>
            <a:endParaRPr lang="es-ES" dirty="0"/>
          </a:p>
          <a:p>
            <a:endParaRPr lang="es-ES" dirty="0"/>
          </a:p>
          <a:p>
            <a:pPr marL="0" indent="0">
              <a:buNone/>
            </a:pPr>
            <a:endParaRPr lang="es-ES" dirty="0"/>
          </a:p>
          <a:p>
            <a:r>
              <a:rPr lang="es-ES" dirty="0"/>
              <a:t>Escribir la matriz de adyacencia de  </a:t>
            </a:r>
          </a:p>
          <a:p>
            <a:endParaRPr lang="es-ES" dirty="0"/>
          </a:p>
        </p:txBody>
      </p:sp>
      <mc:AlternateContent xmlns:mc="http://schemas.openxmlformats.org/markup-compatibility/2006">
        <mc:Choice xmlns:p14="http://schemas.microsoft.com/office/powerpoint/2010/main" Requires="p14">
          <p:contentPart p14:bwMode="auto" r:id="rId2">
            <p14:nvContentPartPr>
              <p14:cNvPr id="7" name="Entrada de lápiz 6">
                <a:extLst>
                  <a:ext uri="{FF2B5EF4-FFF2-40B4-BE49-F238E27FC236}">
                    <a16:creationId xmlns:a16="http://schemas.microsoft.com/office/drawing/2014/main" id="{E843E59C-3569-472F-A245-87F9501BADA3}"/>
                  </a:ext>
                </a:extLst>
              </p14:cNvPr>
              <p14:cNvContentPartPr/>
              <p14:nvPr/>
            </p14:nvContentPartPr>
            <p14:xfrm>
              <a:off x="3720537" y="2379616"/>
              <a:ext cx="302040" cy="294480"/>
            </p14:xfrm>
          </p:contentPart>
        </mc:Choice>
        <mc:Fallback>
          <p:pic>
            <p:nvPicPr>
              <p:cNvPr id="7" name="Entrada de lápiz 6">
                <a:extLst>
                  <a:ext uri="{FF2B5EF4-FFF2-40B4-BE49-F238E27FC236}">
                    <a16:creationId xmlns:a16="http://schemas.microsoft.com/office/drawing/2014/main" id="{E843E59C-3569-472F-A245-87F9501BADA3}"/>
                  </a:ext>
                </a:extLst>
              </p:cNvPr>
              <p:cNvPicPr/>
              <p:nvPr/>
            </p:nvPicPr>
            <p:blipFill>
              <a:blip r:embed="rId3"/>
              <a:stretch>
                <a:fillRect/>
              </a:stretch>
            </p:blipFill>
            <p:spPr>
              <a:xfrm>
                <a:off x="3702897" y="2361976"/>
                <a:ext cx="337680" cy="3301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8" name="Entrada de lápiz 7">
                <a:extLst>
                  <a:ext uri="{FF2B5EF4-FFF2-40B4-BE49-F238E27FC236}">
                    <a16:creationId xmlns:a16="http://schemas.microsoft.com/office/drawing/2014/main" id="{29FE714A-2157-4C92-9DD1-8FE5B4F315C2}"/>
                  </a:ext>
                </a:extLst>
              </p14:cNvPr>
              <p14:cNvContentPartPr/>
              <p14:nvPr/>
            </p14:nvContentPartPr>
            <p14:xfrm>
              <a:off x="2944017" y="3101416"/>
              <a:ext cx="224280" cy="232200"/>
            </p14:xfrm>
          </p:contentPart>
        </mc:Choice>
        <mc:Fallback>
          <p:pic>
            <p:nvPicPr>
              <p:cNvPr id="8" name="Entrada de lápiz 7">
                <a:extLst>
                  <a:ext uri="{FF2B5EF4-FFF2-40B4-BE49-F238E27FC236}">
                    <a16:creationId xmlns:a16="http://schemas.microsoft.com/office/drawing/2014/main" id="{29FE714A-2157-4C92-9DD1-8FE5B4F315C2}"/>
                  </a:ext>
                </a:extLst>
              </p:cNvPr>
              <p:cNvPicPr/>
              <p:nvPr/>
            </p:nvPicPr>
            <p:blipFill>
              <a:blip r:embed="rId5"/>
              <a:stretch>
                <a:fillRect/>
              </a:stretch>
            </p:blipFill>
            <p:spPr>
              <a:xfrm>
                <a:off x="2926017" y="3083416"/>
                <a:ext cx="25992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Entrada de lápiz 8">
                <a:extLst>
                  <a:ext uri="{FF2B5EF4-FFF2-40B4-BE49-F238E27FC236}">
                    <a16:creationId xmlns:a16="http://schemas.microsoft.com/office/drawing/2014/main" id="{33FD6B30-C382-419C-8CF1-7128C9F974B8}"/>
                  </a:ext>
                </a:extLst>
              </p14:cNvPr>
              <p14:cNvContentPartPr/>
              <p14:nvPr/>
            </p14:nvContentPartPr>
            <p14:xfrm>
              <a:off x="4352337" y="3099616"/>
              <a:ext cx="242280" cy="268200"/>
            </p14:xfrm>
          </p:contentPart>
        </mc:Choice>
        <mc:Fallback>
          <p:pic>
            <p:nvPicPr>
              <p:cNvPr id="9" name="Entrada de lápiz 8">
                <a:extLst>
                  <a:ext uri="{FF2B5EF4-FFF2-40B4-BE49-F238E27FC236}">
                    <a16:creationId xmlns:a16="http://schemas.microsoft.com/office/drawing/2014/main" id="{33FD6B30-C382-419C-8CF1-7128C9F974B8}"/>
                  </a:ext>
                </a:extLst>
              </p:cNvPr>
              <p:cNvPicPr/>
              <p:nvPr/>
            </p:nvPicPr>
            <p:blipFill>
              <a:blip r:embed="rId7"/>
              <a:stretch>
                <a:fillRect/>
              </a:stretch>
            </p:blipFill>
            <p:spPr>
              <a:xfrm>
                <a:off x="4334697" y="3081976"/>
                <a:ext cx="277920" cy="3038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2" name="Entrada de lápiz 21">
                <a:extLst>
                  <a:ext uri="{FF2B5EF4-FFF2-40B4-BE49-F238E27FC236}">
                    <a16:creationId xmlns:a16="http://schemas.microsoft.com/office/drawing/2014/main" id="{983810E0-4070-4431-9F42-B0B8014FE9D2}"/>
                  </a:ext>
                </a:extLst>
              </p14:cNvPr>
              <p14:cNvContentPartPr/>
              <p14:nvPr/>
            </p14:nvContentPartPr>
            <p14:xfrm>
              <a:off x="2302137" y="4824376"/>
              <a:ext cx="79200" cy="638280"/>
            </p14:xfrm>
          </p:contentPart>
        </mc:Choice>
        <mc:Fallback>
          <p:pic>
            <p:nvPicPr>
              <p:cNvPr id="22" name="Entrada de lápiz 21">
                <a:extLst>
                  <a:ext uri="{FF2B5EF4-FFF2-40B4-BE49-F238E27FC236}">
                    <a16:creationId xmlns:a16="http://schemas.microsoft.com/office/drawing/2014/main" id="{983810E0-4070-4431-9F42-B0B8014FE9D2}"/>
                  </a:ext>
                </a:extLst>
              </p:cNvPr>
              <p:cNvPicPr/>
              <p:nvPr/>
            </p:nvPicPr>
            <p:blipFill>
              <a:blip r:embed="rId9"/>
              <a:stretch>
                <a:fillRect/>
              </a:stretch>
            </p:blipFill>
            <p:spPr>
              <a:xfrm>
                <a:off x="2284137" y="4806376"/>
                <a:ext cx="114840" cy="673920"/>
              </a:xfrm>
              <a:prstGeom prst="rect">
                <a:avLst/>
              </a:prstGeom>
            </p:spPr>
          </p:pic>
        </mc:Fallback>
      </mc:AlternateContent>
      <p:grpSp>
        <p:nvGrpSpPr>
          <p:cNvPr id="34" name="Grupo 33">
            <a:extLst>
              <a:ext uri="{FF2B5EF4-FFF2-40B4-BE49-F238E27FC236}">
                <a16:creationId xmlns:a16="http://schemas.microsoft.com/office/drawing/2014/main" id="{30828200-B71E-4D19-AFBB-62BC2C0D8DD7}"/>
              </a:ext>
            </a:extLst>
          </p:cNvPr>
          <p:cNvGrpSpPr/>
          <p:nvPr/>
        </p:nvGrpSpPr>
        <p:grpSpPr>
          <a:xfrm>
            <a:off x="2048697" y="4421536"/>
            <a:ext cx="1893960" cy="1446840"/>
            <a:chOff x="2048697" y="4421536"/>
            <a:chExt cx="1893960" cy="1446840"/>
          </a:xfrm>
        </p:grpSpPr>
        <mc:AlternateContent xmlns:mc="http://schemas.openxmlformats.org/markup-compatibility/2006">
          <mc:Choice xmlns:p14="http://schemas.microsoft.com/office/powerpoint/2010/main" Requires="p14">
            <p:contentPart p14:bwMode="auto" r:id="rId10">
              <p14:nvContentPartPr>
                <p14:cNvPr id="10" name="Entrada de lápiz 9">
                  <a:extLst>
                    <a:ext uri="{FF2B5EF4-FFF2-40B4-BE49-F238E27FC236}">
                      <a16:creationId xmlns:a16="http://schemas.microsoft.com/office/drawing/2014/main" id="{4AA9D470-C397-4968-99A1-06ACC6A2C9E2}"/>
                    </a:ext>
                  </a:extLst>
                </p14:cNvPr>
                <p14:cNvContentPartPr/>
                <p14:nvPr/>
              </p14:nvContentPartPr>
              <p14:xfrm>
                <a:off x="2141937" y="4421536"/>
                <a:ext cx="367560" cy="407880"/>
              </p14:xfrm>
            </p:contentPart>
          </mc:Choice>
          <mc:Fallback>
            <p:pic>
              <p:nvPicPr>
                <p:cNvPr id="10" name="Entrada de lápiz 9">
                  <a:extLst>
                    <a:ext uri="{FF2B5EF4-FFF2-40B4-BE49-F238E27FC236}">
                      <a16:creationId xmlns:a16="http://schemas.microsoft.com/office/drawing/2014/main" id="{4AA9D470-C397-4968-99A1-06ACC6A2C9E2}"/>
                    </a:ext>
                  </a:extLst>
                </p:cNvPr>
                <p:cNvPicPr/>
                <p:nvPr/>
              </p:nvPicPr>
              <p:blipFill>
                <a:blip r:embed="rId11"/>
                <a:stretch>
                  <a:fillRect/>
                </a:stretch>
              </p:blipFill>
              <p:spPr>
                <a:xfrm>
                  <a:off x="2123937" y="4403896"/>
                  <a:ext cx="403200" cy="4435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Entrada de lápiz 10">
                  <a:extLst>
                    <a:ext uri="{FF2B5EF4-FFF2-40B4-BE49-F238E27FC236}">
                      <a16:creationId xmlns:a16="http://schemas.microsoft.com/office/drawing/2014/main" id="{4B00B3E3-6C9F-4EFF-AC74-309BFB1C9FBB}"/>
                    </a:ext>
                  </a:extLst>
                </p14:cNvPr>
                <p14:cNvContentPartPr/>
                <p14:nvPr/>
              </p14:nvContentPartPr>
              <p14:xfrm>
                <a:off x="3422097" y="4444216"/>
                <a:ext cx="373680" cy="374040"/>
              </p14:xfrm>
            </p:contentPart>
          </mc:Choice>
          <mc:Fallback>
            <p:pic>
              <p:nvPicPr>
                <p:cNvPr id="11" name="Entrada de lápiz 10">
                  <a:extLst>
                    <a:ext uri="{FF2B5EF4-FFF2-40B4-BE49-F238E27FC236}">
                      <a16:creationId xmlns:a16="http://schemas.microsoft.com/office/drawing/2014/main" id="{4B00B3E3-6C9F-4EFF-AC74-309BFB1C9FBB}"/>
                    </a:ext>
                  </a:extLst>
                </p:cNvPr>
                <p:cNvPicPr/>
                <p:nvPr/>
              </p:nvPicPr>
              <p:blipFill>
                <a:blip r:embed="rId13"/>
                <a:stretch>
                  <a:fillRect/>
                </a:stretch>
              </p:blipFill>
              <p:spPr>
                <a:xfrm>
                  <a:off x="3404457" y="4426216"/>
                  <a:ext cx="409320" cy="4096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4" name="Entrada de lápiz 13">
                  <a:extLst>
                    <a:ext uri="{FF2B5EF4-FFF2-40B4-BE49-F238E27FC236}">
                      <a16:creationId xmlns:a16="http://schemas.microsoft.com/office/drawing/2014/main" id="{E2E8945B-12AF-412F-A5D2-14DE84156799}"/>
                    </a:ext>
                  </a:extLst>
                </p14:cNvPr>
                <p14:cNvContentPartPr/>
                <p14:nvPr/>
              </p14:nvContentPartPr>
              <p14:xfrm>
                <a:off x="2242737" y="4553656"/>
                <a:ext cx="146520" cy="124920"/>
              </p14:xfrm>
            </p:contentPart>
          </mc:Choice>
          <mc:Fallback>
            <p:pic>
              <p:nvPicPr>
                <p:cNvPr id="14" name="Entrada de lápiz 13">
                  <a:extLst>
                    <a:ext uri="{FF2B5EF4-FFF2-40B4-BE49-F238E27FC236}">
                      <a16:creationId xmlns:a16="http://schemas.microsoft.com/office/drawing/2014/main" id="{E2E8945B-12AF-412F-A5D2-14DE84156799}"/>
                    </a:ext>
                  </a:extLst>
                </p:cNvPr>
                <p:cNvPicPr/>
                <p:nvPr/>
              </p:nvPicPr>
              <p:blipFill>
                <a:blip r:embed="rId15"/>
                <a:stretch>
                  <a:fillRect/>
                </a:stretch>
              </p:blipFill>
              <p:spPr>
                <a:xfrm>
                  <a:off x="2225097" y="4536016"/>
                  <a:ext cx="18216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5" name="Entrada de lápiz 14">
                  <a:extLst>
                    <a:ext uri="{FF2B5EF4-FFF2-40B4-BE49-F238E27FC236}">
                      <a16:creationId xmlns:a16="http://schemas.microsoft.com/office/drawing/2014/main" id="{0B7C6A91-2142-449C-9284-F9F88D6A5136}"/>
                    </a:ext>
                  </a:extLst>
                </p14:cNvPr>
                <p14:cNvContentPartPr/>
                <p14:nvPr/>
              </p14:nvContentPartPr>
              <p14:xfrm>
                <a:off x="3604617" y="4527016"/>
                <a:ext cx="94680" cy="152280"/>
              </p14:xfrm>
            </p:contentPart>
          </mc:Choice>
          <mc:Fallback>
            <p:pic>
              <p:nvPicPr>
                <p:cNvPr id="15" name="Entrada de lápiz 14">
                  <a:extLst>
                    <a:ext uri="{FF2B5EF4-FFF2-40B4-BE49-F238E27FC236}">
                      <a16:creationId xmlns:a16="http://schemas.microsoft.com/office/drawing/2014/main" id="{0B7C6A91-2142-449C-9284-F9F88D6A5136}"/>
                    </a:ext>
                  </a:extLst>
                </p:cNvPr>
                <p:cNvPicPr/>
                <p:nvPr/>
              </p:nvPicPr>
              <p:blipFill>
                <a:blip r:embed="rId17"/>
                <a:stretch>
                  <a:fillRect/>
                </a:stretch>
              </p:blipFill>
              <p:spPr>
                <a:xfrm>
                  <a:off x="3586977" y="4509016"/>
                  <a:ext cx="13032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8" name="Entrada de lápiz 17">
                  <a:extLst>
                    <a:ext uri="{FF2B5EF4-FFF2-40B4-BE49-F238E27FC236}">
                      <a16:creationId xmlns:a16="http://schemas.microsoft.com/office/drawing/2014/main" id="{BBBD007C-405B-4A57-92CA-AE992D14EC7C}"/>
                    </a:ext>
                  </a:extLst>
                </p14:cNvPr>
                <p14:cNvContentPartPr/>
                <p14:nvPr/>
              </p14:nvContentPartPr>
              <p14:xfrm>
                <a:off x="2501937" y="4752376"/>
                <a:ext cx="939960" cy="735840"/>
              </p14:xfrm>
            </p:contentPart>
          </mc:Choice>
          <mc:Fallback>
            <p:pic>
              <p:nvPicPr>
                <p:cNvPr id="18" name="Entrada de lápiz 17">
                  <a:extLst>
                    <a:ext uri="{FF2B5EF4-FFF2-40B4-BE49-F238E27FC236}">
                      <a16:creationId xmlns:a16="http://schemas.microsoft.com/office/drawing/2014/main" id="{BBBD007C-405B-4A57-92CA-AE992D14EC7C}"/>
                    </a:ext>
                  </a:extLst>
                </p:cNvPr>
                <p:cNvPicPr/>
                <p:nvPr/>
              </p:nvPicPr>
              <p:blipFill>
                <a:blip r:embed="rId19"/>
                <a:stretch>
                  <a:fillRect/>
                </a:stretch>
              </p:blipFill>
              <p:spPr>
                <a:xfrm>
                  <a:off x="2484297" y="4734736"/>
                  <a:ext cx="975600" cy="7714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0" name="Entrada de lápiz 19">
                  <a:extLst>
                    <a:ext uri="{FF2B5EF4-FFF2-40B4-BE49-F238E27FC236}">
                      <a16:creationId xmlns:a16="http://schemas.microsoft.com/office/drawing/2014/main" id="{A16D8CF5-8F70-409B-B2D8-83B4B2E77A5C}"/>
                    </a:ext>
                  </a:extLst>
                </p14:cNvPr>
                <p14:cNvContentPartPr/>
                <p14:nvPr/>
              </p14:nvContentPartPr>
              <p14:xfrm>
                <a:off x="3637017" y="4929136"/>
                <a:ext cx="46800" cy="458640"/>
              </p14:xfrm>
            </p:contentPart>
          </mc:Choice>
          <mc:Fallback>
            <p:pic>
              <p:nvPicPr>
                <p:cNvPr id="20" name="Entrada de lápiz 19">
                  <a:extLst>
                    <a:ext uri="{FF2B5EF4-FFF2-40B4-BE49-F238E27FC236}">
                      <a16:creationId xmlns:a16="http://schemas.microsoft.com/office/drawing/2014/main" id="{A16D8CF5-8F70-409B-B2D8-83B4B2E77A5C}"/>
                    </a:ext>
                  </a:extLst>
                </p:cNvPr>
                <p:cNvPicPr/>
                <p:nvPr/>
              </p:nvPicPr>
              <p:blipFill>
                <a:blip r:embed="rId21"/>
                <a:stretch>
                  <a:fillRect/>
                </a:stretch>
              </p:blipFill>
              <p:spPr>
                <a:xfrm>
                  <a:off x="3619377" y="4911136"/>
                  <a:ext cx="82440" cy="4942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7" name="Entrada de lápiz 26">
                  <a:extLst>
                    <a:ext uri="{FF2B5EF4-FFF2-40B4-BE49-F238E27FC236}">
                      <a16:creationId xmlns:a16="http://schemas.microsoft.com/office/drawing/2014/main" id="{E2E3C550-6716-4174-9B46-B975B5E22739}"/>
                    </a:ext>
                  </a:extLst>
                </p14:cNvPr>
                <p14:cNvContentPartPr/>
                <p14:nvPr/>
              </p14:nvContentPartPr>
              <p14:xfrm>
                <a:off x="2048697" y="5492176"/>
                <a:ext cx="442800" cy="376200"/>
              </p14:xfrm>
            </p:contentPart>
          </mc:Choice>
          <mc:Fallback>
            <p:pic>
              <p:nvPicPr>
                <p:cNvPr id="27" name="Entrada de lápiz 26">
                  <a:extLst>
                    <a:ext uri="{FF2B5EF4-FFF2-40B4-BE49-F238E27FC236}">
                      <a16:creationId xmlns:a16="http://schemas.microsoft.com/office/drawing/2014/main" id="{E2E3C550-6716-4174-9B46-B975B5E22739}"/>
                    </a:ext>
                  </a:extLst>
                </p:cNvPr>
                <p:cNvPicPr/>
                <p:nvPr/>
              </p:nvPicPr>
              <p:blipFill>
                <a:blip r:embed="rId23"/>
                <a:stretch>
                  <a:fillRect/>
                </a:stretch>
              </p:blipFill>
              <p:spPr>
                <a:xfrm>
                  <a:off x="2031057" y="5474176"/>
                  <a:ext cx="478440" cy="4118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8" name="Entrada de lápiz 27">
                  <a:extLst>
                    <a:ext uri="{FF2B5EF4-FFF2-40B4-BE49-F238E27FC236}">
                      <a16:creationId xmlns:a16="http://schemas.microsoft.com/office/drawing/2014/main" id="{1C6AC027-2BEC-4E7E-9839-B1E30588B29E}"/>
                    </a:ext>
                  </a:extLst>
                </p14:cNvPr>
                <p14:cNvContentPartPr/>
                <p14:nvPr/>
              </p14:nvContentPartPr>
              <p14:xfrm>
                <a:off x="2189817" y="5605216"/>
                <a:ext cx="104040" cy="95760"/>
              </p14:xfrm>
            </p:contentPart>
          </mc:Choice>
          <mc:Fallback>
            <p:pic>
              <p:nvPicPr>
                <p:cNvPr id="28" name="Entrada de lápiz 27">
                  <a:extLst>
                    <a:ext uri="{FF2B5EF4-FFF2-40B4-BE49-F238E27FC236}">
                      <a16:creationId xmlns:a16="http://schemas.microsoft.com/office/drawing/2014/main" id="{1C6AC027-2BEC-4E7E-9839-B1E30588B29E}"/>
                    </a:ext>
                  </a:extLst>
                </p:cNvPr>
                <p:cNvPicPr/>
                <p:nvPr/>
              </p:nvPicPr>
              <p:blipFill>
                <a:blip r:embed="rId25"/>
                <a:stretch>
                  <a:fillRect/>
                </a:stretch>
              </p:blipFill>
              <p:spPr>
                <a:xfrm>
                  <a:off x="2171817" y="5587216"/>
                  <a:ext cx="1396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9" name="Entrada de lápiz 28">
                  <a:extLst>
                    <a:ext uri="{FF2B5EF4-FFF2-40B4-BE49-F238E27FC236}">
                      <a16:creationId xmlns:a16="http://schemas.microsoft.com/office/drawing/2014/main" id="{E9CEBFD7-99B2-4744-9593-34C5842A080A}"/>
                    </a:ext>
                  </a:extLst>
                </p14:cNvPr>
                <p14:cNvContentPartPr/>
                <p14:nvPr/>
              </p14:nvContentPartPr>
              <p14:xfrm>
                <a:off x="3549537" y="5512336"/>
                <a:ext cx="393120" cy="331560"/>
              </p14:xfrm>
            </p:contentPart>
          </mc:Choice>
          <mc:Fallback>
            <p:pic>
              <p:nvPicPr>
                <p:cNvPr id="29" name="Entrada de lápiz 28">
                  <a:extLst>
                    <a:ext uri="{FF2B5EF4-FFF2-40B4-BE49-F238E27FC236}">
                      <a16:creationId xmlns:a16="http://schemas.microsoft.com/office/drawing/2014/main" id="{E9CEBFD7-99B2-4744-9593-34C5842A080A}"/>
                    </a:ext>
                  </a:extLst>
                </p:cNvPr>
                <p:cNvPicPr/>
                <p:nvPr/>
              </p:nvPicPr>
              <p:blipFill>
                <a:blip r:embed="rId27"/>
                <a:stretch>
                  <a:fillRect/>
                </a:stretch>
              </p:blipFill>
              <p:spPr>
                <a:xfrm>
                  <a:off x="3531897" y="5494696"/>
                  <a:ext cx="428760" cy="3672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0" name="Entrada de lápiz 29">
                  <a:extLst>
                    <a:ext uri="{FF2B5EF4-FFF2-40B4-BE49-F238E27FC236}">
                      <a16:creationId xmlns:a16="http://schemas.microsoft.com/office/drawing/2014/main" id="{39F7C8F5-7868-4561-A1D7-5FAC3F17F9CE}"/>
                    </a:ext>
                  </a:extLst>
                </p14:cNvPr>
                <p14:cNvContentPartPr/>
                <p14:nvPr/>
              </p14:nvContentPartPr>
              <p14:xfrm>
                <a:off x="3687417" y="5649856"/>
                <a:ext cx="96120" cy="120960"/>
              </p14:xfrm>
            </p:contentPart>
          </mc:Choice>
          <mc:Fallback>
            <p:pic>
              <p:nvPicPr>
                <p:cNvPr id="30" name="Entrada de lápiz 29">
                  <a:extLst>
                    <a:ext uri="{FF2B5EF4-FFF2-40B4-BE49-F238E27FC236}">
                      <a16:creationId xmlns:a16="http://schemas.microsoft.com/office/drawing/2014/main" id="{39F7C8F5-7868-4561-A1D7-5FAC3F17F9CE}"/>
                    </a:ext>
                  </a:extLst>
                </p:cNvPr>
                <p:cNvPicPr/>
                <p:nvPr/>
              </p:nvPicPr>
              <p:blipFill>
                <a:blip r:embed="rId29"/>
                <a:stretch>
                  <a:fillRect/>
                </a:stretch>
              </p:blipFill>
              <p:spPr>
                <a:xfrm>
                  <a:off x="3669777" y="5631856"/>
                  <a:ext cx="13176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1" name="Entrada de lápiz 30">
                  <a:extLst>
                    <a:ext uri="{FF2B5EF4-FFF2-40B4-BE49-F238E27FC236}">
                      <a16:creationId xmlns:a16="http://schemas.microsoft.com/office/drawing/2014/main" id="{4E85B304-A36B-4AA1-A051-C12A8F0FAF9B}"/>
                    </a:ext>
                  </a:extLst>
                </p14:cNvPr>
                <p14:cNvContentPartPr/>
                <p14:nvPr/>
              </p14:nvContentPartPr>
              <p14:xfrm>
                <a:off x="3767337" y="5596936"/>
                <a:ext cx="27000" cy="112680"/>
              </p14:xfrm>
            </p:contentPart>
          </mc:Choice>
          <mc:Fallback>
            <p:pic>
              <p:nvPicPr>
                <p:cNvPr id="31" name="Entrada de lápiz 30">
                  <a:extLst>
                    <a:ext uri="{FF2B5EF4-FFF2-40B4-BE49-F238E27FC236}">
                      <a16:creationId xmlns:a16="http://schemas.microsoft.com/office/drawing/2014/main" id="{4E85B304-A36B-4AA1-A051-C12A8F0FAF9B}"/>
                    </a:ext>
                  </a:extLst>
                </p:cNvPr>
                <p:cNvPicPr/>
                <p:nvPr/>
              </p:nvPicPr>
              <p:blipFill>
                <a:blip r:embed="rId31"/>
                <a:stretch>
                  <a:fillRect/>
                </a:stretch>
              </p:blipFill>
              <p:spPr>
                <a:xfrm>
                  <a:off x="3749337" y="5578936"/>
                  <a:ext cx="6264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2" name="Entrada de lápiz 31">
                  <a:extLst>
                    <a:ext uri="{FF2B5EF4-FFF2-40B4-BE49-F238E27FC236}">
                      <a16:creationId xmlns:a16="http://schemas.microsoft.com/office/drawing/2014/main" id="{33449F24-7272-4B93-8CBE-FC48CC3EB3D4}"/>
                    </a:ext>
                  </a:extLst>
                </p14:cNvPr>
                <p14:cNvContentPartPr/>
                <p14:nvPr/>
              </p14:nvContentPartPr>
              <p14:xfrm>
                <a:off x="2596617" y="5609536"/>
                <a:ext cx="959760" cy="33120"/>
              </p14:xfrm>
            </p:contentPart>
          </mc:Choice>
          <mc:Fallback>
            <p:pic>
              <p:nvPicPr>
                <p:cNvPr id="32" name="Entrada de lápiz 31">
                  <a:extLst>
                    <a:ext uri="{FF2B5EF4-FFF2-40B4-BE49-F238E27FC236}">
                      <a16:creationId xmlns:a16="http://schemas.microsoft.com/office/drawing/2014/main" id="{33449F24-7272-4B93-8CBE-FC48CC3EB3D4}"/>
                    </a:ext>
                  </a:extLst>
                </p:cNvPr>
                <p:cNvPicPr/>
                <p:nvPr/>
              </p:nvPicPr>
              <p:blipFill>
                <a:blip r:embed="rId33"/>
                <a:stretch>
                  <a:fillRect/>
                </a:stretch>
              </p:blipFill>
              <p:spPr>
                <a:xfrm>
                  <a:off x="2578617" y="5591896"/>
                  <a:ext cx="9954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3" name="Entrada de lápiz 32">
                  <a:extLst>
                    <a:ext uri="{FF2B5EF4-FFF2-40B4-BE49-F238E27FC236}">
                      <a16:creationId xmlns:a16="http://schemas.microsoft.com/office/drawing/2014/main" id="{A3B6EB0D-EBE0-4981-9FCC-63A3BDE4CB41}"/>
                    </a:ext>
                  </a:extLst>
                </p14:cNvPr>
                <p14:cNvContentPartPr/>
                <p14:nvPr/>
              </p14:nvContentPartPr>
              <p14:xfrm>
                <a:off x="2581497" y="5762176"/>
                <a:ext cx="981000" cy="31320"/>
              </p14:xfrm>
            </p:contentPart>
          </mc:Choice>
          <mc:Fallback>
            <p:pic>
              <p:nvPicPr>
                <p:cNvPr id="33" name="Entrada de lápiz 32">
                  <a:extLst>
                    <a:ext uri="{FF2B5EF4-FFF2-40B4-BE49-F238E27FC236}">
                      <a16:creationId xmlns:a16="http://schemas.microsoft.com/office/drawing/2014/main" id="{A3B6EB0D-EBE0-4981-9FCC-63A3BDE4CB41}"/>
                    </a:ext>
                  </a:extLst>
                </p:cNvPr>
                <p:cNvPicPr/>
                <p:nvPr/>
              </p:nvPicPr>
              <p:blipFill>
                <a:blip r:embed="rId35"/>
                <a:stretch>
                  <a:fillRect/>
                </a:stretch>
              </p:blipFill>
              <p:spPr>
                <a:xfrm>
                  <a:off x="2563497" y="5744536"/>
                  <a:ext cx="1016640" cy="66960"/>
                </a:xfrm>
                <a:prstGeom prst="rect">
                  <a:avLst/>
                </a:prstGeom>
              </p:spPr>
            </p:pic>
          </mc:Fallback>
        </mc:AlternateContent>
      </p:grpSp>
    </p:spTree>
    <p:extLst>
      <p:ext uri="{BB962C8B-B14F-4D97-AF65-F5344CB8AC3E}">
        <p14:creationId xmlns:p14="http://schemas.microsoft.com/office/powerpoint/2010/main" val="14359992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6456AC-5795-4760-870F-7C2BAE7AE7CB}"/>
              </a:ext>
            </a:extLst>
          </p:cNvPr>
          <p:cNvSpPr>
            <a:spLocks noGrp="1"/>
          </p:cNvSpPr>
          <p:nvPr>
            <p:ph type="title"/>
          </p:nvPr>
        </p:nvSpPr>
        <p:spPr/>
        <p:txBody>
          <a:bodyPr/>
          <a:lstStyle/>
          <a:p>
            <a:r>
              <a:rPr lang="es-ES" dirty="0"/>
              <a:t>Ejercicios</a:t>
            </a:r>
          </a:p>
        </p:txBody>
      </p:sp>
      <p:sp>
        <p:nvSpPr>
          <p:cNvPr id="3" name="Marcador de contenido 2">
            <a:extLst>
              <a:ext uri="{FF2B5EF4-FFF2-40B4-BE49-F238E27FC236}">
                <a16:creationId xmlns:a16="http://schemas.microsoft.com/office/drawing/2014/main" id="{759AF182-40A4-4412-B981-C0ED5F742F80}"/>
              </a:ext>
            </a:extLst>
          </p:cNvPr>
          <p:cNvSpPr>
            <a:spLocks noGrp="1"/>
          </p:cNvSpPr>
          <p:nvPr>
            <p:ph idx="1"/>
          </p:nvPr>
        </p:nvSpPr>
        <p:spPr/>
        <p:txBody>
          <a:bodyPr/>
          <a:lstStyle/>
          <a:p>
            <a:r>
              <a:rPr lang="es-ES" dirty="0"/>
              <a:t>Escribir la matriz de adyacencia de</a:t>
            </a:r>
          </a:p>
          <a:p>
            <a:endParaRPr lang="es-ES" dirty="0"/>
          </a:p>
          <a:p>
            <a:endParaRPr lang="es-ES" dirty="0"/>
          </a:p>
          <a:p>
            <a:endParaRPr lang="es-ES" dirty="0"/>
          </a:p>
          <a:p>
            <a:r>
              <a:rPr lang="es-ES" dirty="0"/>
              <a:t>Escribir la matriz de adyacencia de</a:t>
            </a:r>
          </a:p>
          <a:p>
            <a:pPr marL="0" indent="0">
              <a:buNone/>
            </a:pPr>
            <a:endParaRPr lang="es-ES" dirty="0"/>
          </a:p>
          <a:p>
            <a:pPr marL="0" indent="0">
              <a:buNone/>
            </a:pPr>
            <a:endParaRPr lang="es-ES" dirty="0"/>
          </a:p>
        </p:txBody>
      </p:sp>
      <p:grpSp>
        <p:nvGrpSpPr>
          <p:cNvPr id="18" name="Grupo 17">
            <a:extLst>
              <a:ext uri="{FF2B5EF4-FFF2-40B4-BE49-F238E27FC236}">
                <a16:creationId xmlns:a16="http://schemas.microsoft.com/office/drawing/2014/main" id="{95AA5876-90BC-4B65-BB3C-34F8EE2EB395}"/>
              </a:ext>
            </a:extLst>
          </p:cNvPr>
          <p:cNvGrpSpPr/>
          <p:nvPr/>
        </p:nvGrpSpPr>
        <p:grpSpPr>
          <a:xfrm>
            <a:off x="2734137" y="4181776"/>
            <a:ext cx="350280" cy="692280"/>
            <a:chOff x="2734137" y="4181776"/>
            <a:chExt cx="350280" cy="692280"/>
          </a:xfrm>
        </p:grpSpPr>
        <mc:AlternateContent xmlns:mc="http://schemas.openxmlformats.org/markup-compatibility/2006">
          <mc:Choice xmlns:p14="http://schemas.microsoft.com/office/powerpoint/2010/main" Requires="p14">
            <p:contentPart p14:bwMode="auto" r:id="rId2">
              <p14:nvContentPartPr>
                <p14:cNvPr id="4" name="Entrada de lápiz 3">
                  <a:extLst>
                    <a:ext uri="{FF2B5EF4-FFF2-40B4-BE49-F238E27FC236}">
                      <a16:creationId xmlns:a16="http://schemas.microsoft.com/office/drawing/2014/main" id="{86A2CD21-7217-47F8-A349-B186D31458F2}"/>
                    </a:ext>
                  </a:extLst>
                </p14:cNvPr>
                <p14:cNvContentPartPr/>
                <p14:nvPr/>
              </p14:nvContentPartPr>
              <p14:xfrm>
                <a:off x="2795697" y="4471936"/>
                <a:ext cx="288720" cy="402120"/>
              </p14:xfrm>
            </p:contentPart>
          </mc:Choice>
          <mc:Fallback>
            <p:pic>
              <p:nvPicPr>
                <p:cNvPr id="4" name="Entrada de lápiz 3">
                  <a:extLst>
                    <a:ext uri="{FF2B5EF4-FFF2-40B4-BE49-F238E27FC236}">
                      <a16:creationId xmlns:a16="http://schemas.microsoft.com/office/drawing/2014/main" id="{86A2CD21-7217-47F8-A349-B186D31458F2}"/>
                    </a:ext>
                  </a:extLst>
                </p:cNvPr>
                <p:cNvPicPr/>
                <p:nvPr/>
              </p:nvPicPr>
              <p:blipFill>
                <a:blip r:embed="rId3"/>
                <a:stretch>
                  <a:fillRect/>
                </a:stretch>
              </p:blipFill>
              <p:spPr>
                <a:xfrm>
                  <a:off x="2778057" y="4454296"/>
                  <a:ext cx="324360" cy="4377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 name="Entrada de lápiz 4">
                  <a:extLst>
                    <a:ext uri="{FF2B5EF4-FFF2-40B4-BE49-F238E27FC236}">
                      <a16:creationId xmlns:a16="http://schemas.microsoft.com/office/drawing/2014/main" id="{3F53FF10-107C-480D-9333-1DE60C403B81}"/>
                    </a:ext>
                  </a:extLst>
                </p14:cNvPr>
                <p14:cNvContentPartPr/>
                <p14:nvPr/>
              </p14:nvContentPartPr>
              <p14:xfrm>
                <a:off x="2905497" y="4587136"/>
                <a:ext cx="27360" cy="135720"/>
              </p14:xfrm>
            </p:contentPart>
          </mc:Choice>
          <mc:Fallback>
            <p:pic>
              <p:nvPicPr>
                <p:cNvPr id="5" name="Entrada de lápiz 4">
                  <a:extLst>
                    <a:ext uri="{FF2B5EF4-FFF2-40B4-BE49-F238E27FC236}">
                      <a16:creationId xmlns:a16="http://schemas.microsoft.com/office/drawing/2014/main" id="{3F53FF10-107C-480D-9333-1DE60C403B81}"/>
                    </a:ext>
                  </a:extLst>
                </p:cNvPr>
                <p:cNvPicPr/>
                <p:nvPr/>
              </p:nvPicPr>
              <p:blipFill>
                <a:blip r:embed="rId5"/>
                <a:stretch>
                  <a:fillRect/>
                </a:stretch>
              </p:blipFill>
              <p:spPr>
                <a:xfrm>
                  <a:off x="2887857" y="4569136"/>
                  <a:ext cx="6300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3" name="Entrada de lápiz 12">
                  <a:extLst>
                    <a:ext uri="{FF2B5EF4-FFF2-40B4-BE49-F238E27FC236}">
                      <a16:creationId xmlns:a16="http://schemas.microsoft.com/office/drawing/2014/main" id="{3BC14CD8-4685-4AB2-9E61-CF693812F95A}"/>
                    </a:ext>
                  </a:extLst>
                </p14:cNvPr>
                <p14:cNvContentPartPr/>
                <p14:nvPr/>
              </p14:nvContentPartPr>
              <p14:xfrm>
                <a:off x="2734137" y="4181776"/>
                <a:ext cx="271080" cy="329400"/>
              </p14:xfrm>
            </p:contentPart>
          </mc:Choice>
          <mc:Fallback>
            <p:pic>
              <p:nvPicPr>
                <p:cNvPr id="13" name="Entrada de lápiz 12">
                  <a:extLst>
                    <a:ext uri="{FF2B5EF4-FFF2-40B4-BE49-F238E27FC236}">
                      <a16:creationId xmlns:a16="http://schemas.microsoft.com/office/drawing/2014/main" id="{3BC14CD8-4685-4AB2-9E61-CF693812F95A}"/>
                    </a:ext>
                  </a:extLst>
                </p:cNvPr>
                <p:cNvPicPr/>
                <p:nvPr/>
              </p:nvPicPr>
              <p:blipFill>
                <a:blip r:embed="rId7"/>
                <a:stretch>
                  <a:fillRect/>
                </a:stretch>
              </p:blipFill>
              <p:spPr>
                <a:xfrm>
                  <a:off x="2716137" y="4164136"/>
                  <a:ext cx="306720" cy="365040"/>
                </a:xfrm>
                <a:prstGeom prst="rect">
                  <a:avLst/>
                </a:prstGeom>
              </p:spPr>
            </p:pic>
          </mc:Fallback>
        </mc:AlternateContent>
      </p:grpSp>
      <p:grpSp>
        <p:nvGrpSpPr>
          <p:cNvPr id="17" name="Grupo 16">
            <a:extLst>
              <a:ext uri="{FF2B5EF4-FFF2-40B4-BE49-F238E27FC236}">
                <a16:creationId xmlns:a16="http://schemas.microsoft.com/office/drawing/2014/main" id="{2B80D09F-8C11-4268-BFB3-2D1B5FD9B5F8}"/>
              </a:ext>
            </a:extLst>
          </p:cNvPr>
          <p:cNvGrpSpPr/>
          <p:nvPr/>
        </p:nvGrpSpPr>
        <p:grpSpPr>
          <a:xfrm>
            <a:off x="1895337" y="5183656"/>
            <a:ext cx="538560" cy="621360"/>
            <a:chOff x="1895337" y="5183656"/>
            <a:chExt cx="538560" cy="621360"/>
          </a:xfrm>
        </p:grpSpPr>
        <mc:AlternateContent xmlns:mc="http://schemas.openxmlformats.org/markup-compatibility/2006">
          <mc:Choice xmlns:p14="http://schemas.microsoft.com/office/powerpoint/2010/main" Requires="p14">
            <p:contentPart p14:bwMode="auto" r:id="rId8">
              <p14:nvContentPartPr>
                <p14:cNvPr id="6" name="Entrada de lápiz 5">
                  <a:extLst>
                    <a:ext uri="{FF2B5EF4-FFF2-40B4-BE49-F238E27FC236}">
                      <a16:creationId xmlns:a16="http://schemas.microsoft.com/office/drawing/2014/main" id="{F98C6AD0-DCB4-41D2-8916-35767A0226EF}"/>
                    </a:ext>
                  </a:extLst>
                </p14:cNvPr>
                <p14:cNvContentPartPr/>
                <p14:nvPr/>
              </p14:nvContentPartPr>
              <p14:xfrm>
                <a:off x="2148777" y="5367976"/>
                <a:ext cx="285120" cy="437040"/>
              </p14:xfrm>
            </p:contentPart>
          </mc:Choice>
          <mc:Fallback>
            <p:pic>
              <p:nvPicPr>
                <p:cNvPr id="6" name="Entrada de lápiz 5">
                  <a:extLst>
                    <a:ext uri="{FF2B5EF4-FFF2-40B4-BE49-F238E27FC236}">
                      <a16:creationId xmlns:a16="http://schemas.microsoft.com/office/drawing/2014/main" id="{F98C6AD0-DCB4-41D2-8916-35767A0226EF}"/>
                    </a:ext>
                  </a:extLst>
                </p:cNvPr>
                <p:cNvPicPr/>
                <p:nvPr/>
              </p:nvPicPr>
              <p:blipFill>
                <a:blip r:embed="rId9"/>
                <a:stretch>
                  <a:fillRect/>
                </a:stretch>
              </p:blipFill>
              <p:spPr>
                <a:xfrm>
                  <a:off x="2130777" y="5349976"/>
                  <a:ext cx="320760" cy="4726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Entrada de lápiz 6">
                  <a:extLst>
                    <a:ext uri="{FF2B5EF4-FFF2-40B4-BE49-F238E27FC236}">
                      <a16:creationId xmlns:a16="http://schemas.microsoft.com/office/drawing/2014/main" id="{8E817A2B-EF93-42D9-930D-8E2789F38035}"/>
                    </a:ext>
                  </a:extLst>
                </p14:cNvPr>
                <p14:cNvContentPartPr/>
                <p14:nvPr/>
              </p14:nvContentPartPr>
              <p14:xfrm>
                <a:off x="2270097" y="5510176"/>
                <a:ext cx="90360" cy="122040"/>
              </p14:xfrm>
            </p:contentPart>
          </mc:Choice>
          <mc:Fallback>
            <p:pic>
              <p:nvPicPr>
                <p:cNvPr id="7" name="Entrada de lápiz 6">
                  <a:extLst>
                    <a:ext uri="{FF2B5EF4-FFF2-40B4-BE49-F238E27FC236}">
                      <a16:creationId xmlns:a16="http://schemas.microsoft.com/office/drawing/2014/main" id="{8E817A2B-EF93-42D9-930D-8E2789F38035}"/>
                    </a:ext>
                  </a:extLst>
                </p:cNvPr>
                <p:cNvPicPr/>
                <p:nvPr/>
              </p:nvPicPr>
              <p:blipFill>
                <a:blip r:embed="rId11"/>
                <a:stretch>
                  <a:fillRect/>
                </a:stretch>
              </p:blipFill>
              <p:spPr>
                <a:xfrm>
                  <a:off x="2252097" y="5492176"/>
                  <a:ext cx="12600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4" name="Entrada de lápiz 13">
                  <a:extLst>
                    <a:ext uri="{FF2B5EF4-FFF2-40B4-BE49-F238E27FC236}">
                      <a16:creationId xmlns:a16="http://schemas.microsoft.com/office/drawing/2014/main" id="{C1384FEB-8794-47D5-B9BD-8BC1E6224EC9}"/>
                    </a:ext>
                  </a:extLst>
                </p14:cNvPr>
                <p14:cNvContentPartPr/>
                <p14:nvPr/>
              </p14:nvContentPartPr>
              <p14:xfrm>
                <a:off x="1895337" y="5183656"/>
                <a:ext cx="275400" cy="390960"/>
              </p14:xfrm>
            </p:contentPart>
          </mc:Choice>
          <mc:Fallback>
            <p:pic>
              <p:nvPicPr>
                <p:cNvPr id="14" name="Entrada de lápiz 13">
                  <a:extLst>
                    <a:ext uri="{FF2B5EF4-FFF2-40B4-BE49-F238E27FC236}">
                      <a16:creationId xmlns:a16="http://schemas.microsoft.com/office/drawing/2014/main" id="{C1384FEB-8794-47D5-B9BD-8BC1E6224EC9}"/>
                    </a:ext>
                  </a:extLst>
                </p:cNvPr>
                <p:cNvPicPr/>
                <p:nvPr/>
              </p:nvPicPr>
              <p:blipFill>
                <a:blip r:embed="rId13"/>
                <a:stretch>
                  <a:fillRect/>
                </a:stretch>
              </p:blipFill>
              <p:spPr>
                <a:xfrm>
                  <a:off x="1877697" y="5166016"/>
                  <a:ext cx="311040" cy="426600"/>
                </a:xfrm>
                <a:prstGeom prst="rect">
                  <a:avLst/>
                </a:prstGeom>
              </p:spPr>
            </p:pic>
          </mc:Fallback>
        </mc:AlternateContent>
      </p:grpSp>
      <p:grpSp>
        <p:nvGrpSpPr>
          <p:cNvPr id="16" name="Grupo 15">
            <a:extLst>
              <a:ext uri="{FF2B5EF4-FFF2-40B4-BE49-F238E27FC236}">
                <a16:creationId xmlns:a16="http://schemas.microsoft.com/office/drawing/2014/main" id="{A87E6AAC-432F-4D82-A5C5-68F1A6ADF6D3}"/>
              </a:ext>
            </a:extLst>
          </p:cNvPr>
          <p:cNvGrpSpPr/>
          <p:nvPr/>
        </p:nvGrpSpPr>
        <p:grpSpPr>
          <a:xfrm>
            <a:off x="3413097" y="5131816"/>
            <a:ext cx="435240" cy="601200"/>
            <a:chOff x="3413097" y="5131816"/>
            <a:chExt cx="435240" cy="601200"/>
          </a:xfrm>
        </p:grpSpPr>
        <mc:AlternateContent xmlns:mc="http://schemas.openxmlformats.org/markup-compatibility/2006">
          <mc:Choice xmlns:p14="http://schemas.microsoft.com/office/powerpoint/2010/main" Requires="p14">
            <p:contentPart p14:bwMode="auto" r:id="rId14">
              <p14:nvContentPartPr>
                <p14:cNvPr id="10" name="Entrada de lápiz 9">
                  <a:extLst>
                    <a:ext uri="{FF2B5EF4-FFF2-40B4-BE49-F238E27FC236}">
                      <a16:creationId xmlns:a16="http://schemas.microsoft.com/office/drawing/2014/main" id="{AEE651C6-DDA5-4E37-A5B6-9027E96FC3A0}"/>
                    </a:ext>
                  </a:extLst>
                </p14:cNvPr>
                <p14:cNvContentPartPr/>
                <p14:nvPr/>
              </p14:nvContentPartPr>
              <p14:xfrm>
                <a:off x="3413097" y="5356096"/>
                <a:ext cx="281520" cy="376920"/>
              </p14:xfrm>
            </p:contentPart>
          </mc:Choice>
          <mc:Fallback>
            <p:pic>
              <p:nvPicPr>
                <p:cNvPr id="10" name="Entrada de lápiz 9">
                  <a:extLst>
                    <a:ext uri="{FF2B5EF4-FFF2-40B4-BE49-F238E27FC236}">
                      <a16:creationId xmlns:a16="http://schemas.microsoft.com/office/drawing/2014/main" id="{AEE651C6-DDA5-4E37-A5B6-9027E96FC3A0}"/>
                    </a:ext>
                  </a:extLst>
                </p:cNvPr>
                <p:cNvPicPr/>
                <p:nvPr/>
              </p:nvPicPr>
              <p:blipFill>
                <a:blip r:embed="rId15"/>
                <a:stretch>
                  <a:fillRect/>
                </a:stretch>
              </p:blipFill>
              <p:spPr>
                <a:xfrm>
                  <a:off x="3395097" y="5338096"/>
                  <a:ext cx="317160" cy="4125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Entrada de lápiz 10">
                  <a:extLst>
                    <a:ext uri="{FF2B5EF4-FFF2-40B4-BE49-F238E27FC236}">
                      <a16:creationId xmlns:a16="http://schemas.microsoft.com/office/drawing/2014/main" id="{0B15412D-B57A-4A17-98E4-A0C5BE97E359}"/>
                    </a:ext>
                  </a:extLst>
                </p14:cNvPr>
                <p14:cNvContentPartPr/>
                <p14:nvPr/>
              </p14:nvContentPartPr>
              <p14:xfrm>
                <a:off x="3515697" y="5474176"/>
                <a:ext cx="105840" cy="122400"/>
              </p14:xfrm>
            </p:contentPart>
          </mc:Choice>
          <mc:Fallback>
            <p:pic>
              <p:nvPicPr>
                <p:cNvPr id="11" name="Entrada de lápiz 10">
                  <a:extLst>
                    <a:ext uri="{FF2B5EF4-FFF2-40B4-BE49-F238E27FC236}">
                      <a16:creationId xmlns:a16="http://schemas.microsoft.com/office/drawing/2014/main" id="{0B15412D-B57A-4A17-98E4-A0C5BE97E359}"/>
                    </a:ext>
                  </a:extLst>
                </p:cNvPr>
                <p:cNvPicPr/>
                <p:nvPr/>
              </p:nvPicPr>
              <p:blipFill>
                <a:blip r:embed="rId17"/>
                <a:stretch>
                  <a:fillRect/>
                </a:stretch>
              </p:blipFill>
              <p:spPr>
                <a:xfrm>
                  <a:off x="3498057" y="5456536"/>
                  <a:ext cx="14148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Entrada de lápiz 14">
                  <a:extLst>
                    <a:ext uri="{FF2B5EF4-FFF2-40B4-BE49-F238E27FC236}">
                      <a16:creationId xmlns:a16="http://schemas.microsoft.com/office/drawing/2014/main" id="{E16A33D8-41AE-46F3-8D4E-49DBBC63B574}"/>
                    </a:ext>
                  </a:extLst>
                </p14:cNvPr>
                <p14:cNvContentPartPr/>
                <p14:nvPr/>
              </p14:nvContentPartPr>
              <p14:xfrm>
                <a:off x="3590217" y="5131816"/>
                <a:ext cx="258120" cy="324360"/>
              </p14:xfrm>
            </p:contentPart>
          </mc:Choice>
          <mc:Fallback>
            <p:pic>
              <p:nvPicPr>
                <p:cNvPr id="15" name="Entrada de lápiz 14">
                  <a:extLst>
                    <a:ext uri="{FF2B5EF4-FFF2-40B4-BE49-F238E27FC236}">
                      <a16:creationId xmlns:a16="http://schemas.microsoft.com/office/drawing/2014/main" id="{E16A33D8-41AE-46F3-8D4E-49DBBC63B574}"/>
                    </a:ext>
                  </a:extLst>
                </p:cNvPr>
                <p:cNvPicPr/>
                <p:nvPr/>
              </p:nvPicPr>
              <p:blipFill>
                <a:blip r:embed="rId19"/>
                <a:stretch>
                  <a:fillRect/>
                </a:stretch>
              </p:blipFill>
              <p:spPr>
                <a:xfrm>
                  <a:off x="3572217" y="5114176"/>
                  <a:ext cx="293760" cy="360000"/>
                </a:xfrm>
                <a:prstGeom prst="rect">
                  <a:avLst/>
                </a:prstGeom>
              </p:spPr>
            </p:pic>
          </mc:Fallback>
        </mc:AlternateContent>
      </p:grpSp>
    </p:spTree>
    <p:extLst>
      <p:ext uri="{BB962C8B-B14F-4D97-AF65-F5344CB8AC3E}">
        <p14:creationId xmlns:p14="http://schemas.microsoft.com/office/powerpoint/2010/main" val="2156517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FFE49DE-9BD1-4FAC-BF1F-3CF2C52A01A2}"/>
              </a:ext>
            </a:extLst>
          </p:cNvPr>
          <p:cNvSpPr>
            <a:spLocks noGrp="1"/>
          </p:cNvSpPr>
          <p:nvPr>
            <p:ph type="title"/>
          </p:nvPr>
        </p:nvSpPr>
        <p:spPr>
          <a:xfrm>
            <a:off x="572493" y="238539"/>
            <a:ext cx="11018520" cy="1434415"/>
          </a:xfrm>
        </p:spPr>
        <p:txBody>
          <a:bodyPr anchor="b">
            <a:normAutofit/>
          </a:bodyPr>
          <a:lstStyle/>
          <a:p>
            <a:r>
              <a:rPr lang="es-ES" sz="5400"/>
              <a:t>Longitud de un camino</a:t>
            </a:r>
          </a:p>
        </p:txBody>
      </p:sp>
      <p:sp>
        <p:nvSpPr>
          <p:cNvPr id="1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26DDE8B2-D95C-4FEE-83B1-F1CC8C5E78D7}"/>
              </a:ext>
            </a:extLst>
          </p:cNvPr>
          <p:cNvSpPr>
            <a:spLocks noGrp="1"/>
          </p:cNvSpPr>
          <p:nvPr>
            <p:ph idx="1"/>
          </p:nvPr>
        </p:nvSpPr>
        <p:spPr>
          <a:xfrm>
            <a:off x="572493" y="2071316"/>
            <a:ext cx="6713552" cy="4119172"/>
          </a:xfrm>
        </p:spPr>
        <p:txBody>
          <a:bodyPr anchor="t">
            <a:normAutofit/>
          </a:bodyPr>
          <a:lstStyle/>
          <a:p>
            <a:r>
              <a:rPr lang="es-ES_tradnl" dirty="0">
                <a:effectLst/>
                <a:latin typeface="Arial" panose="020B0604020202020204" pitchFamily="34" charset="0"/>
                <a:ea typeface="Calibri" panose="020F0502020204030204" pitchFamily="34" charset="0"/>
                <a:cs typeface="Times New Roman" panose="02020603050405020304" pitchFamily="18" charset="0"/>
              </a:rPr>
              <a:t>La </a:t>
            </a:r>
            <a:r>
              <a:rPr lang="es-ES_tradnl" b="1" dirty="0">
                <a:effectLst/>
                <a:latin typeface="Arial" panose="020B0604020202020204" pitchFamily="34" charset="0"/>
                <a:ea typeface="Calibri" panose="020F0502020204030204" pitchFamily="34" charset="0"/>
                <a:cs typeface="Times New Roman" panose="02020603050405020304" pitchFamily="18" charset="0"/>
              </a:rPr>
              <a:t>longitud</a:t>
            </a:r>
            <a:r>
              <a:rPr lang="es-ES_tradnl" dirty="0">
                <a:effectLst/>
                <a:latin typeface="Arial" panose="020B0604020202020204" pitchFamily="34" charset="0"/>
                <a:ea typeface="Calibri" panose="020F0502020204030204" pitchFamily="34" charset="0"/>
                <a:cs typeface="Times New Roman" panose="02020603050405020304" pitchFamily="18" charset="0"/>
              </a:rPr>
              <a:t> de un camino es el número de aristas de ese camino. Se puede considerar como caso especial un vértice por sí mismo como un camino de longitud 0.</a:t>
            </a:r>
          </a:p>
          <a:p>
            <a:r>
              <a:rPr lang="es-ES_tradnl" dirty="0">
                <a:latin typeface="Arial" panose="020B0604020202020204" pitchFamily="34" charset="0"/>
                <a:ea typeface="Calibri" panose="020F0502020204030204" pitchFamily="34" charset="0"/>
                <a:cs typeface="Times New Roman" panose="02020603050405020304" pitchFamily="18" charset="0"/>
              </a:rPr>
              <a:t>Notación: </a:t>
            </a:r>
            <a:r>
              <a:rPr lang="es-ES_tradnl" dirty="0" err="1">
                <a:effectLst/>
                <a:latin typeface="Arial" panose="020B0604020202020204" pitchFamily="34" charset="0"/>
                <a:ea typeface="Calibri" panose="020F0502020204030204" pitchFamily="34" charset="0"/>
                <a:cs typeface="Times New Roman" panose="02020603050405020304" pitchFamily="18" charset="0"/>
              </a:rPr>
              <a:t>Pn</a:t>
            </a:r>
            <a:r>
              <a:rPr lang="es-ES_tradnl" dirty="0">
                <a:effectLst/>
                <a:latin typeface="Arial" panose="020B0604020202020204" pitchFamily="34" charset="0"/>
                <a:ea typeface="Calibri" panose="020F0502020204030204" pitchFamily="34" charset="0"/>
                <a:cs typeface="Times New Roman" panose="02020603050405020304" pitchFamily="18" charset="0"/>
              </a:rPr>
              <a:t> es el camino de n vértices</a:t>
            </a:r>
          </a:p>
          <a:p>
            <a:r>
              <a:rPr lang="es-ES_tradnl" dirty="0">
                <a:effectLst/>
                <a:latin typeface="Arial" panose="020B0604020202020204" pitchFamily="34" charset="0"/>
                <a:ea typeface="Calibri" panose="020F0502020204030204" pitchFamily="34" charset="0"/>
                <a:cs typeface="Times New Roman" panose="02020603050405020304" pitchFamily="18" charset="0"/>
              </a:rPr>
              <a:t> Representamos en la imagen  los caminos de </a:t>
            </a:r>
            <a:r>
              <a:rPr lang="es-ES_tradnl" dirty="0">
                <a:latin typeface="Arial" panose="020B0604020202020204" pitchFamily="34" charset="0"/>
                <a:ea typeface="Calibri" panose="020F0502020204030204" pitchFamily="34" charset="0"/>
                <a:cs typeface="Times New Roman" panose="02020603050405020304" pitchFamily="18" charset="0"/>
              </a:rPr>
              <a:t>n</a:t>
            </a:r>
            <a:r>
              <a:rPr lang="es-ES_tradnl" dirty="0">
                <a:effectLst/>
                <a:latin typeface="Arial" panose="020B0604020202020204" pitchFamily="34" charset="0"/>
                <a:ea typeface="Calibri" panose="020F0502020204030204" pitchFamily="34" charset="0"/>
                <a:cs typeface="Times New Roman" panose="02020603050405020304" pitchFamily="18" charset="0"/>
              </a:rPr>
              <a:t> vértices</a:t>
            </a:r>
            <a:r>
              <a:rPr lang="es-ES_tradnl" dirty="0">
                <a:latin typeface="Arial" panose="020B0604020202020204" pitchFamily="34" charset="0"/>
                <a:ea typeface="Calibri" panose="020F0502020204030204" pitchFamily="34" charset="0"/>
                <a:cs typeface="Times New Roman" panose="02020603050405020304" pitchFamily="18" charset="0"/>
              </a:rPr>
              <a:t> para n=1, 2, 3, 4.</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a:p>
            <a:endParaRPr lang="es-ES" sz="2200" dirty="0"/>
          </a:p>
          <a:p>
            <a:endParaRPr lang="es-ES" sz="2200" dirty="0"/>
          </a:p>
        </p:txBody>
      </p:sp>
      <p:pic>
        <p:nvPicPr>
          <p:cNvPr id="7" name="Imagen 6" descr="Resultado de imagen de path on n vertices">
            <a:extLst>
              <a:ext uri="{FF2B5EF4-FFF2-40B4-BE49-F238E27FC236}">
                <a16:creationId xmlns:a16="http://schemas.microsoft.com/office/drawing/2014/main" id="{245788F5-80C1-48C2-A959-0A40DAA12601}"/>
              </a:ext>
            </a:extLst>
          </p:cNvPr>
          <p:cNvPicPr/>
          <p:nvPr/>
        </p:nvPicPr>
        <p:blipFill rotWithShape="1">
          <a:blip r:embed="rId2">
            <a:extLst>
              <a:ext uri="{28A0092B-C50C-407E-A947-70E740481C1C}">
                <a14:useLocalDpi xmlns:a14="http://schemas.microsoft.com/office/drawing/2010/main" val="0"/>
              </a:ext>
            </a:extLst>
          </a:blip>
          <a:srcRect l="1259" r="3689"/>
          <a:stretch/>
        </p:blipFill>
        <p:spPr bwMode="auto">
          <a:xfrm>
            <a:off x="7680960" y="2191378"/>
            <a:ext cx="3947160" cy="3999110"/>
          </a:xfrm>
          <a:prstGeom prst="rect">
            <a:avLst/>
          </a:prstGeom>
          <a:noFill/>
        </p:spPr>
      </p:pic>
    </p:spTree>
    <p:extLst>
      <p:ext uri="{BB962C8B-B14F-4D97-AF65-F5344CB8AC3E}">
        <p14:creationId xmlns:p14="http://schemas.microsoft.com/office/powerpoint/2010/main" val="30421321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B398A4-4A7B-4793-8E8D-1620982DCD2C}"/>
              </a:ext>
            </a:extLst>
          </p:cNvPr>
          <p:cNvSpPr>
            <a:spLocks noGrp="1"/>
          </p:cNvSpPr>
          <p:nvPr>
            <p:ph type="title"/>
          </p:nvPr>
        </p:nvSpPr>
        <p:spPr/>
        <p:txBody>
          <a:bodyPr/>
          <a:lstStyle/>
          <a:p>
            <a:r>
              <a:rPr lang="es-ES" dirty="0"/>
              <a:t>Ejercicios</a:t>
            </a:r>
          </a:p>
        </p:txBody>
      </p:sp>
      <mc:AlternateContent xmlns:mc="http://schemas.openxmlformats.org/markup-compatibility/2006">
        <mc:Choice xmlns:a14="http://schemas.microsoft.com/office/drawing/2010/main" Requires="a14">
          <p:sp>
            <p:nvSpPr>
              <p:cNvPr id="3" name="Marcador de contenido 2">
                <a:extLst>
                  <a:ext uri="{FF2B5EF4-FFF2-40B4-BE49-F238E27FC236}">
                    <a16:creationId xmlns:a16="http://schemas.microsoft.com/office/drawing/2014/main" id="{1254C080-4330-49A0-A8D9-DA11B7382FAD}"/>
                  </a:ext>
                </a:extLst>
              </p:cNvPr>
              <p:cNvSpPr>
                <a:spLocks noGrp="1"/>
              </p:cNvSpPr>
              <p:nvPr>
                <p:ph idx="1"/>
              </p:nvPr>
            </p:nvSpPr>
            <p:spPr/>
            <p:txBody>
              <a:bodyPr/>
              <a:lstStyle/>
              <a:p>
                <a:r>
                  <a:rPr lang="es-ES" dirty="0"/>
                  <a:t>Escribir la matriz de adyacencia de</a:t>
                </a:r>
              </a:p>
              <a:p>
                <a:pPr marL="0" indent="0">
                  <a:buNone/>
                </a:pPr>
                <a:endParaRPr lang="es-ES" dirty="0"/>
              </a:p>
              <a:p>
                <a:pPr marL="0" indent="0">
                  <a:buNone/>
                </a:pPr>
                <a:endParaRPr lang="es-ES" dirty="0"/>
              </a:p>
              <a:p>
                <a:pPr marL="0" indent="0">
                  <a:buNone/>
                </a:pPr>
                <a:endParaRPr lang="es-ES" dirty="0"/>
              </a:p>
              <a:p>
                <a:pPr marL="0" indent="0">
                  <a:buNone/>
                </a:pPr>
                <a:r>
                  <a:rPr lang="es-ES" dirty="0"/>
                  <a:t>Dibujar el grafo cuya matriz de adyacencia es </a:t>
                </a:r>
                <a14:m>
                  <m:oMath xmlns:m="http://schemas.openxmlformats.org/officeDocument/2006/math">
                    <m:d>
                      <m:dPr>
                        <m:ctrlPr>
                          <a:rPr lang="es-ES" dirty="0" smtClean="0">
                            <a:solidFill>
                              <a:srgbClr val="836967"/>
                            </a:solidFill>
                            <a:latin typeface="Cambria Math" panose="02040503050406030204" pitchFamily="18" charset="0"/>
                          </a:rPr>
                        </m:ctrlPr>
                      </m:dPr>
                      <m:e>
                        <m:m>
                          <m:mPr>
                            <m:plcHide m:val="on"/>
                            <m:mcs>
                              <m:mc>
                                <m:mcPr>
                                  <m:count m:val="3"/>
                                  <m:mcJc m:val="center"/>
                                </m:mcPr>
                              </m:mc>
                            </m:mcs>
                            <m:ctrlPr>
                              <a:rPr lang="es-ES" dirty="0">
                                <a:solidFill>
                                  <a:srgbClr val="836967"/>
                                </a:solidFill>
                                <a:latin typeface="Cambria Math" panose="02040503050406030204" pitchFamily="18" charset="0"/>
                              </a:rPr>
                            </m:ctrlPr>
                          </m:mPr>
                          <m:mr>
                            <m:e>
                              <m:r>
                                <a:rPr lang="es-ES" dirty="0">
                                  <a:latin typeface="Cambria Math" panose="02040503050406030204" pitchFamily="18" charset="0"/>
                                </a:rPr>
                                <m:t>1</m:t>
                              </m:r>
                            </m:e>
                            <m:e>
                              <m:r>
                                <a:rPr lang="es-ES" i="0" dirty="0">
                                  <a:latin typeface="Cambria Math" panose="02040503050406030204" pitchFamily="18" charset="0"/>
                                </a:rPr>
                                <m:t>2</m:t>
                              </m:r>
                            </m:e>
                            <m:e>
                              <m:r>
                                <a:rPr lang="es-ES" i="0" dirty="0">
                                  <a:latin typeface="Cambria Math" panose="02040503050406030204" pitchFamily="18" charset="0"/>
                                </a:rPr>
                                <m:t>1</m:t>
                              </m:r>
                            </m:e>
                          </m:mr>
                          <m:mr>
                            <m:e>
                              <m:r>
                                <a:rPr lang="es-ES" i="0" dirty="0">
                                  <a:latin typeface="Cambria Math" panose="02040503050406030204" pitchFamily="18" charset="0"/>
                                </a:rPr>
                                <m:t>2</m:t>
                              </m:r>
                            </m:e>
                            <m:e>
                              <m:r>
                                <a:rPr lang="es-ES" i="0" dirty="0">
                                  <a:latin typeface="Cambria Math" panose="02040503050406030204" pitchFamily="18" charset="0"/>
                                </a:rPr>
                                <m:t>0</m:t>
                              </m:r>
                            </m:e>
                            <m:e>
                              <m:r>
                                <a:rPr lang="es-ES" i="0" dirty="0">
                                  <a:latin typeface="Cambria Math" panose="02040503050406030204" pitchFamily="18" charset="0"/>
                                </a:rPr>
                                <m:t>0</m:t>
                              </m:r>
                            </m:e>
                          </m:mr>
                          <m:mr>
                            <m:e>
                              <m:r>
                                <a:rPr lang="es-ES" i="0" dirty="0">
                                  <a:latin typeface="Cambria Math" panose="02040503050406030204" pitchFamily="18" charset="0"/>
                                </a:rPr>
                                <m:t>1</m:t>
                              </m:r>
                            </m:e>
                            <m:e>
                              <m:r>
                                <a:rPr lang="es-ES" i="0" dirty="0">
                                  <a:latin typeface="Cambria Math" panose="02040503050406030204" pitchFamily="18" charset="0"/>
                                </a:rPr>
                                <m:t>0</m:t>
                              </m:r>
                            </m:e>
                            <m:e>
                              <m:r>
                                <a:rPr lang="es-ES" i="0" dirty="0">
                                  <a:latin typeface="Cambria Math" panose="02040503050406030204" pitchFamily="18" charset="0"/>
                                </a:rPr>
                                <m:t>0</m:t>
                              </m:r>
                            </m:e>
                          </m:mr>
                        </m:m>
                      </m:e>
                    </m:d>
                  </m:oMath>
                </a14:m>
                <a:endParaRPr lang="es-ES" dirty="0"/>
              </a:p>
            </p:txBody>
          </p:sp>
        </mc:Choice>
        <mc:Fallback>
          <p:sp>
            <p:nvSpPr>
              <p:cNvPr id="3" name="Marcador de contenido 2">
                <a:extLst>
                  <a:ext uri="{FF2B5EF4-FFF2-40B4-BE49-F238E27FC236}">
                    <a16:creationId xmlns:a16="http://schemas.microsoft.com/office/drawing/2014/main" id="{1254C080-4330-49A0-A8D9-DA11B7382FAD}"/>
                  </a:ext>
                </a:extLst>
              </p:cNvPr>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s-ES">
                    <a:noFill/>
                  </a:rPr>
                  <a:t> </a:t>
                </a:r>
              </a:p>
            </p:txBody>
          </p:sp>
        </mc:Fallback>
      </mc:AlternateContent>
      <p:grpSp>
        <p:nvGrpSpPr>
          <p:cNvPr id="32" name="Grupo 31">
            <a:extLst>
              <a:ext uri="{FF2B5EF4-FFF2-40B4-BE49-F238E27FC236}">
                <a16:creationId xmlns:a16="http://schemas.microsoft.com/office/drawing/2014/main" id="{2812267E-E951-41B9-897C-0E7C41D87E98}"/>
              </a:ext>
            </a:extLst>
          </p:cNvPr>
          <p:cNvGrpSpPr/>
          <p:nvPr/>
        </p:nvGrpSpPr>
        <p:grpSpPr>
          <a:xfrm>
            <a:off x="6785217" y="1966336"/>
            <a:ext cx="2598840" cy="1688040"/>
            <a:chOff x="6785217" y="1966336"/>
            <a:chExt cx="2598840" cy="1688040"/>
          </a:xfrm>
        </p:grpSpPr>
        <mc:AlternateContent xmlns:mc="http://schemas.openxmlformats.org/markup-compatibility/2006">
          <mc:Choice xmlns:p14="http://schemas.microsoft.com/office/powerpoint/2010/main" Requires="p14">
            <p:contentPart p14:bwMode="auto" r:id="rId3">
              <p14:nvContentPartPr>
                <p14:cNvPr id="10" name="Entrada de lápiz 9">
                  <a:extLst>
                    <a:ext uri="{FF2B5EF4-FFF2-40B4-BE49-F238E27FC236}">
                      <a16:creationId xmlns:a16="http://schemas.microsoft.com/office/drawing/2014/main" id="{5E9C3A80-EA5E-4D09-8FF6-0DB01C7F69B7}"/>
                    </a:ext>
                  </a:extLst>
                </p14:cNvPr>
                <p14:cNvContentPartPr/>
                <p14:nvPr/>
              </p14:nvContentPartPr>
              <p14:xfrm>
                <a:off x="9168417" y="2873176"/>
                <a:ext cx="158760" cy="249120"/>
              </p14:xfrm>
            </p:contentPart>
          </mc:Choice>
          <mc:Fallback>
            <p:pic>
              <p:nvPicPr>
                <p:cNvPr id="10" name="Entrada de lápiz 9">
                  <a:extLst>
                    <a:ext uri="{FF2B5EF4-FFF2-40B4-BE49-F238E27FC236}">
                      <a16:creationId xmlns:a16="http://schemas.microsoft.com/office/drawing/2014/main" id="{5E9C3A80-EA5E-4D09-8FF6-0DB01C7F69B7}"/>
                    </a:ext>
                  </a:extLst>
                </p:cNvPr>
                <p:cNvPicPr/>
                <p:nvPr/>
              </p:nvPicPr>
              <p:blipFill>
                <a:blip r:embed="rId4"/>
                <a:stretch>
                  <a:fillRect/>
                </a:stretch>
              </p:blipFill>
              <p:spPr>
                <a:xfrm>
                  <a:off x="9150417" y="2855536"/>
                  <a:ext cx="194400" cy="2847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1" name="Entrada de lápiz 10">
                  <a:extLst>
                    <a:ext uri="{FF2B5EF4-FFF2-40B4-BE49-F238E27FC236}">
                      <a16:creationId xmlns:a16="http://schemas.microsoft.com/office/drawing/2014/main" id="{3F57FC09-ECB5-4B7A-AF57-E1DB206F7557}"/>
                    </a:ext>
                  </a:extLst>
                </p14:cNvPr>
                <p14:cNvContentPartPr/>
                <p14:nvPr/>
              </p14:nvContentPartPr>
              <p14:xfrm>
                <a:off x="9121977" y="2791456"/>
                <a:ext cx="262080" cy="378720"/>
              </p14:xfrm>
            </p:contentPart>
          </mc:Choice>
          <mc:Fallback>
            <p:pic>
              <p:nvPicPr>
                <p:cNvPr id="11" name="Entrada de lápiz 10">
                  <a:extLst>
                    <a:ext uri="{FF2B5EF4-FFF2-40B4-BE49-F238E27FC236}">
                      <a16:creationId xmlns:a16="http://schemas.microsoft.com/office/drawing/2014/main" id="{3F57FC09-ECB5-4B7A-AF57-E1DB206F7557}"/>
                    </a:ext>
                  </a:extLst>
                </p:cNvPr>
                <p:cNvPicPr/>
                <p:nvPr/>
              </p:nvPicPr>
              <p:blipFill>
                <a:blip r:embed="rId6"/>
                <a:stretch>
                  <a:fillRect/>
                </a:stretch>
              </p:blipFill>
              <p:spPr>
                <a:xfrm>
                  <a:off x="9103977" y="2773456"/>
                  <a:ext cx="297720" cy="4143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3" name="Entrada de lápiz 12">
                  <a:extLst>
                    <a:ext uri="{FF2B5EF4-FFF2-40B4-BE49-F238E27FC236}">
                      <a16:creationId xmlns:a16="http://schemas.microsoft.com/office/drawing/2014/main" id="{E0EC4BE9-AD19-4CCF-97DC-9896FB8ED10C}"/>
                    </a:ext>
                  </a:extLst>
                </p14:cNvPr>
                <p14:cNvContentPartPr/>
                <p14:nvPr/>
              </p14:nvContentPartPr>
              <p14:xfrm>
                <a:off x="8159337" y="3327496"/>
                <a:ext cx="108360" cy="169560"/>
              </p14:xfrm>
            </p:contentPart>
          </mc:Choice>
          <mc:Fallback>
            <p:pic>
              <p:nvPicPr>
                <p:cNvPr id="13" name="Entrada de lápiz 12">
                  <a:extLst>
                    <a:ext uri="{FF2B5EF4-FFF2-40B4-BE49-F238E27FC236}">
                      <a16:creationId xmlns:a16="http://schemas.microsoft.com/office/drawing/2014/main" id="{E0EC4BE9-AD19-4CCF-97DC-9896FB8ED10C}"/>
                    </a:ext>
                  </a:extLst>
                </p:cNvPr>
                <p:cNvPicPr/>
                <p:nvPr/>
              </p:nvPicPr>
              <p:blipFill>
                <a:blip r:embed="rId8"/>
                <a:stretch>
                  <a:fillRect/>
                </a:stretch>
              </p:blipFill>
              <p:spPr>
                <a:xfrm>
                  <a:off x="8141697" y="3309496"/>
                  <a:ext cx="14400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4" name="Entrada de lápiz 13">
                  <a:extLst>
                    <a:ext uri="{FF2B5EF4-FFF2-40B4-BE49-F238E27FC236}">
                      <a16:creationId xmlns:a16="http://schemas.microsoft.com/office/drawing/2014/main" id="{A54840BC-66AB-42D8-9A73-E28AFA9F93D9}"/>
                    </a:ext>
                  </a:extLst>
                </p14:cNvPr>
                <p14:cNvContentPartPr/>
                <p14:nvPr/>
              </p14:nvContentPartPr>
              <p14:xfrm>
                <a:off x="8243577" y="3423616"/>
                <a:ext cx="29880" cy="154080"/>
              </p14:xfrm>
            </p:contentPart>
          </mc:Choice>
          <mc:Fallback>
            <p:pic>
              <p:nvPicPr>
                <p:cNvPr id="14" name="Entrada de lápiz 13">
                  <a:extLst>
                    <a:ext uri="{FF2B5EF4-FFF2-40B4-BE49-F238E27FC236}">
                      <a16:creationId xmlns:a16="http://schemas.microsoft.com/office/drawing/2014/main" id="{A54840BC-66AB-42D8-9A73-E28AFA9F93D9}"/>
                    </a:ext>
                  </a:extLst>
                </p:cNvPr>
                <p:cNvPicPr/>
                <p:nvPr/>
              </p:nvPicPr>
              <p:blipFill>
                <a:blip r:embed="rId10"/>
                <a:stretch>
                  <a:fillRect/>
                </a:stretch>
              </p:blipFill>
              <p:spPr>
                <a:xfrm>
                  <a:off x="8225577" y="3405976"/>
                  <a:ext cx="6552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5" name="Entrada de lápiz 14">
                  <a:extLst>
                    <a:ext uri="{FF2B5EF4-FFF2-40B4-BE49-F238E27FC236}">
                      <a16:creationId xmlns:a16="http://schemas.microsoft.com/office/drawing/2014/main" id="{2B521F27-CE65-4029-AE61-674927C6C77F}"/>
                    </a:ext>
                  </a:extLst>
                </p14:cNvPr>
                <p14:cNvContentPartPr/>
                <p14:nvPr/>
              </p14:nvContentPartPr>
              <p14:xfrm>
                <a:off x="8013537" y="3223456"/>
                <a:ext cx="294120" cy="430920"/>
              </p14:xfrm>
            </p:contentPart>
          </mc:Choice>
          <mc:Fallback>
            <p:pic>
              <p:nvPicPr>
                <p:cNvPr id="15" name="Entrada de lápiz 14">
                  <a:extLst>
                    <a:ext uri="{FF2B5EF4-FFF2-40B4-BE49-F238E27FC236}">
                      <a16:creationId xmlns:a16="http://schemas.microsoft.com/office/drawing/2014/main" id="{2B521F27-CE65-4029-AE61-674927C6C77F}"/>
                    </a:ext>
                  </a:extLst>
                </p:cNvPr>
                <p:cNvPicPr/>
                <p:nvPr/>
              </p:nvPicPr>
              <p:blipFill>
                <a:blip r:embed="rId12"/>
                <a:stretch>
                  <a:fillRect/>
                </a:stretch>
              </p:blipFill>
              <p:spPr>
                <a:xfrm>
                  <a:off x="7995897" y="3205816"/>
                  <a:ext cx="329760" cy="4665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7" name="Entrada de lápiz 16">
                  <a:extLst>
                    <a:ext uri="{FF2B5EF4-FFF2-40B4-BE49-F238E27FC236}">
                      <a16:creationId xmlns:a16="http://schemas.microsoft.com/office/drawing/2014/main" id="{572A3D41-05A7-4FC2-8E4E-08B51E21E7C6}"/>
                    </a:ext>
                  </a:extLst>
                </p14:cNvPr>
                <p14:cNvContentPartPr/>
                <p14:nvPr/>
              </p14:nvContentPartPr>
              <p14:xfrm>
                <a:off x="7025697" y="3246496"/>
                <a:ext cx="96840" cy="4680"/>
              </p14:xfrm>
            </p:contentPart>
          </mc:Choice>
          <mc:Fallback>
            <p:pic>
              <p:nvPicPr>
                <p:cNvPr id="17" name="Entrada de lápiz 16">
                  <a:extLst>
                    <a:ext uri="{FF2B5EF4-FFF2-40B4-BE49-F238E27FC236}">
                      <a16:creationId xmlns:a16="http://schemas.microsoft.com/office/drawing/2014/main" id="{572A3D41-05A7-4FC2-8E4E-08B51E21E7C6}"/>
                    </a:ext>
                  </a:extLst>
                </p:cNvPr>
                <p:cNvPicPr/>
                <p:nvPr/>
              </p:nvPicPr>
              <p:blipFill>
                <a:blip r:embed="rId14"/>
                <a:stretch>
                  <a:fillRect/>
                </a:stretch>
              </p:blipFill>
              <p:spPr>
                <a:xfrm>
                  <a:off x="7007697" y="3228496"/>
                  <a:ext cx="13248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8" name="Entrada de lápiz 17">
                  <a:extLst>
                    <a:ext uri="{FF2B5EF4-FFF2-40B4-BE49-F238E27FC236}">
                      <a16:creationId xmlns:a16="http://schemas.microsoft.com/office/drawing/2014/main" id="{8F93809F-1888-4FA0-813D-E350DF9E82D1}"/>
                    </a:ext>
                  </a:extLst>
                </p14:cNvPr>
                <p14:cNvContentPartPr/>
                <p14:nvPr/>
              </p14:nvContentPartPr>
              <p14:xfrm>
                <a:off x="6928137" y="3242176"/>
                <a:ext cx="159480" cy="196200"/>
              </p14:xfrm>
            </p:contentPart>
          </mc:Choice>
          <mc:Fallback>
            <p:pic>
              <p:nvPicPr>
                <p:cNvPr id="18" name="Entrada de lápiz 17">
                  <a:extLst>
                    <a:ext uri="{FF2B5EF4-FFF2-40B4-BE49-F238E27FC236}">
                      <a16:creationId xmlns:a16="http://schemas.microsoft.com/office/drawing/2014/main" id="{8F93809F-1888-4FA0-813D-E350DF9E82D1}"/>
                    </a:ext>
                  </a:extLst>
                </p:cNvPr>
                <p:cNvPicPr/>
                <p:nvPr/>
              </p:nvPicPr>
              <p:blipFill>
                <a:blip r:embed="rId16"/>
                <a:stretch>
                  <a:fillRect/>
                </a:stretch>
              </p:blipFill>
              <p:spPr>
                <a:xfrm>
                  <a:off x="6910137" y="3224536"/>
                  <a:ext cx="19512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9" name="Entrada de lápiz 18">
                  <a:extLst>
                    <a:ext uri="{FF2B5EF4-FFF2-40B4-BE49-F238E27FC236}">
                      <a16:creationId xmlns:a16="http://schemas.microsoft.com/office/drawing/2014/main" id="{33BF5F5C-4F38-45C5-B2B5-17A8D4C4DC2F}"/>
                    </a:ext>
                  </a:extLst>
                </p14:cNvPr>
                <p14:cNvContentPartPr/>
                <p14:nvPr/>
              </p14:nvContentPartPr>
              <p14:xfrm>
                <a:off x="6785217" y="3113656"/>
                <a:ext cx="454680" cy="454320"/>
              </p14:xfrm>
            </p:contentPart>
          </mc:Choice>
          <mc:Fallback>
            <p:pic>
              <p:nvPicPr>
                <p:cNvPr id="19" name="Entrada de lápiz 18">
                  <a:extLst>
                    <a:ext uri="{FF2B5EF4-FFF2-40B4-BE49-F238E27FC236}">
                      <a16:creationId xmlns:a16="http://schemas.microsoft.com/office/drawing/2014/main" id="{33BF5F5C-4F38-45C5-B2B5-17A8D4C4DC2F}"/>
                    </a:ext>
                  </a:extLst>
                </p:cNvPr>
                <p:cNvPicPr/>
                <p:nvPr/>
              </p:nvPicPr>
              <p:blipFill>
                <a:blip r:embed="rId18"/>
                <a:stretch>
                  <a:fillRect/>
                </a:stretch>
              </p:blipFill>
              <p:spPr>
                <a:xfrm>
                  <a:off x="6767577" y="3095656"/>
                  <a:ext cx="490320" cy="4899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6" name="Entrada de lápiz 5">
                  <a:extLst>
                    <a:ext uri="{FF2B5EF4-FFF2-40B4-BE49-F238E27FC236}">
                      <a16:creationId xmlns:a16="http://schemas.microsoft.com/office/drawing/2014/main" id="{03A4F470-56AC-49A8-B270-EE505E7B2C3F}"/>
                    </a:ext>
                  </a:extLst>
                </p14:cNvPr>
                <p14:cNvContentPartPr/>
                <p14:nvPr/>
              </p14:nvContentPartPr>
              <p14:xfrm>
                <a:off x="8373177" y="1966336"/>
                <a:ext cx="221400" cy="281520"/>
              </p14:xfrm>
            </p:contentPart>
          </mc:Choice>
          <mc:Fallback>
            <p:pic>
              <p:nvPicPr>
                <p:cNvPr id="6" name="Entrada de lápiz 5">
                  <a:extLst>
                    <a:ext uri="{FF2B5EF4-FFF2-40B4-BE49-F238E27FC236}">
                      <a16:creationId xmlns:a16="http://schemas.microsoft.com/office/drawing/2014/main" id="{03A4F470-56AC-49A8-B270-EE505E7B2C3F}"/>
                    </a:ext>
                  </a:extLst>
                </p:cNvPr>
                <p:cNvPicPr/>
                <p:nvPr/>
              </p:nvPicPr>
              <p:blipFill>
                <a:blip r:embed="rId20"/>
                <a:stretch>
                  <a:fillRect/>
                </a:stretch>
              </p:blipFill>
              <p:spPr>
                <a:xfrm>
                  <a:off x="8355177" y="1948696"/>
                  <a:ext cx="257040" cy="3171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7" name="Entrada de lápiz 6">
                  <a:extLst>
                    <a:ext uri="{FF2B5EF4-FFF2-40B4-BE49-F238E27FC236}">
                      <a16:creationId xmlns:a16="http://schemas.microsoft.com/office/drawing/2014/main" id="{A3E72A82-5C59-42AB-9BB8-22DCBF229E80}"/>
                    </a:ext>
                  </a:extLst>
                </p14:cNvPr>
                <p14:cNvContentPartPr/>
                <p14:nvPr/>
              </p14:nvContentPartPr>
              <p14:xfrm>
                <a:off x="8443017" y="2065696"/>
                <a:ext cx="159120" cy="108360"/>
              </p14:xfrm>
            </p:contentPart>
          </mc:Choice>
          <mc:Fallback>
            <p:pic>
              <p:nvPicPr>
                <p:cNvPr id="7" name="Entrada de lápiz 6">
                  <a:extLst>
                    <a:ext uri="{FF2B5EF4-FFF2-40B4-BE49-F238E27FC236}">
                      <a16:creationId xmlns:a16="http://schemas.microsoft.com/office/drawing/2014/main" id="{A3E72A82-5C59-42AB-9BB8-22DCBF229E80}"/>
                    </a:ext>
                  </a:extLst>
                </p:cNvPr>
                <p:cNvPicPr/>
                <p:nvPr/>
              </p:nvPicPr>
              <p:blipFill>
                <a:blip r:embed="rId22"/>
                <a:stretch>
                  <a:fillRect/>
                </a:stretch>
              </p:blipFill>
              <p:spPr>
                <a:xfrm>
                  <a:off x="8425377" y="2048056"/>
                  <a:ext cx="1947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1" name="Entrada de lápiz 20">
                  <a:extLst>
                    <a:ext uri="{FF2B5EF4-FFF2-40B4-BE49-F238E27FC236}">
                      <a16:creationId xmlns:a16="http://schemas.microsoft.com/office/drawing/2014/main" id="{D67D89AE-3329-463A-A9A7-F7F7661C9332}"/>
                    </a:ext>
                  </a:extLst>
                </p14:cNvPr>
                <p14:cNvContentPartPr/>
                <p14:nvPr/>
              </p14:nvContentPartPr>
              <p14:xfrm>
                <a:off x="7381737" y="2054896"/>
                <a:ext cx="784440" cy="66600"/>
              </p14:xfrm>
            </p:contentPart>
          </mc:Choice>
          <mc:Fallback>
            <p:pic>
              <p:nvPicPr>
                <p:cNvPr id="21" name="Entrada de lápiz 20">
                  <a:extLst>
                    <a:ext uri="{FF2B5EF4-FFF2-40B4-BE49-F238E27FC236}">
                      <a16:creationId xmlns:a16="http://schemas.microsoft.com/office/drawing/2014/main" id="{D67D89AE-3329-463A-A9A7-F7F7661C9332}"/>
                    </a:ext>
                  </a:extLst>
                </p:cNvPr>
                <p:cNvPicPr/>
                <p:nvPr/>
              </p:nvPicPr>
              <p:blipFill>
                <a:blip r:embed="rId24"/>
                <a:stretch>
                  <a:fillRect/>
                </a:stretch>
              </p:blipFill>
              <p:spPr>
                <a:xfrm>
                  <a:off x="7363737" y="2037256"/>
                  <a:ext cx="8200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2" name="Entrada de lápiz 21">
                  <a:extLst>
                    <a:ext uri="{FF2B5EF4-FFF2-40B4-BE49-F238E27FC236}">
                      <a16:creationId xmlns:a16="http://schemas.microsoft.com/office/drawing/2014/main" id="{C24B35FE-E15E-4A45-B4E1-4A9D5A209EBB}"/>
                    </a:ext>
                  </a:extLst>
                </p14:cNvPr>
                <p14:cNvContentPartPr/>
                <p14:nvPr/>
              </p14:nvContentPartPr>
              <p14:xfrm>
                <a:off x="8572617" y="2234536"/>
                <a:ext cx="525600" cy="438840"/>
              </p14:xfrm>
            </p:contentPart>
          </mc:Choice>
          <mc:Fallback>
            <p:pic>
              <p:nvPicPr>
                <p:cNvPr id="22" name="Entrada de lápiz 21">
                  <a:extLst>
                    <a:ext uri="{FF2B5EF4-FFF2-40B4-BE49-F238E27FC236}">
                      <a16:creationId xmlns:a16="http://schemas.microsoft.com/office/drawing/2014/main" id="{C24B35FE-E15E-4A45-B4E1-4A9D5A209EBB}"/>
                    </a:ext>
                  </a:extLst>
                </p:cNvPr>
                <p:cNvPicPr/>
                <p:nvPr/>
              </p:nvPicPr>
              <p:blipFill>
                <a:blip r:embed="rId26"/>
                <a:stretch>
                  <a:fillRect/>
                </a:stretch>
              </p:blipFill>
              <p:spPr>
                <a:xfrm>
                  <a:off x="8554977" y="2216896"/>
                  <a:ext cx="561240" cy="4744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4" name="Entrada de lápiz 23">
                  <a:extLst>
                    <a:ext uri="{FF2B5EF4-FFF2-40B4-BE49-F238E27FC236}">
                      <a16:creationId xmlns:a16="http://schemas.microsoft.com/office/drawing/2014/main" id="{AA0EEA71-378F-4DB8-8240-EA8F7280CB64}"/>
                    </a:ext>
                  </a:extLst>
                </p14:cNvPr>
                <p14:cNvContentPartPr/>
                <p14:nvPr/>
              </p14:nvContentPartPr>
              <p14:xfrm>
                <a:off x="8494857" y="3097816"/>
                <a:ext cx="430200" cy="326160"/>
              </p14:xfrm>
            </p:contentPart>
          </mc:Choice>
          <mc:Fallback>
            <p:pic>
              <p:nvPicPr>
                <p:cNvPr id="24" name="Entrada de lápiz 23">
                  <a:extLst>
                    <a:ext uri="{FF2B5EF4-FFF2-40B4-BE49-F238E27FC236}">
                      <a16:creationId xmlns:a16="http://schemas.microsoft.com/office/drawing/2014/main" id="{AA0EEA71-378F-4DB8-8240-EA8F7280CB64}"/>
                    </a:ext>
                  </a:extLst>
                </p:cNvPr>
                <p:cNvPicPr/>
                <p:nvPr/>
              </p:nvPicPr>
              <p:blipFill>
                <a:blip r:embed="rId28"/>
                <a:stretch>
                  <a:fillRect/>
                </a:stretch>
              </p:blipFill>
              <p:spPr>
                <a:xfrm>
                  <a:off x="8476857" y="3079816"/>
                  <a:ext cx="465840" cy="3618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5" name="Entrada de lápiz 24">
                  <a:extLst>
                    <a:ext uri="{FF2B5EF4-FFF2-40B4-BE49-F238E27FC236}">
                      <a16:creationId xmlns:a16="http://schemas.microsoft.com/office/drawing/2014/main" id="{F2D47D04-9C63-4573-812E-F3D3095109AF}"/>
                    </a:ext>
                  </a:extLst>
                </p14:cNvPr>
                <p14:cNvContentPartPr/>
                <p14:nvPr/>
              </p14:nvContentPartPr>
              <p14:xfrm>
                <a:off x="7389297" y="3372136"/>
                <a:ext cx="504360" cy="49680"/>
              </p14:xfrm>
            </p:contentPart>
          </mc:Choice>
          <mc:Fallback>
            <p:pic>
              <p:nvPicPr>
                <p:cNvPr id="25" name="Entrada de lápiz 24">
                  <a:extLst>
                    <a:ext uri="{FF2B5EF4-FFF2-40B4-BE49-F238E27FC236}">
                      <a16:creationId xmlns:a16="http://schemas.microsoft.com/office/drawing/2014/main" id="{F2D47D04-9C63-4573-812E-F3D3095109AF}"/>
                    </a:ext>
                  </a:extLst>
                </p:cNvPr>
                <p:cNvPicPr/>
                <p:nvPr/>
              </p:nvPicPr>
              <p:blipFill>
                <a:blip r:embed="rId30"/>
                <a:stretch>
                  <a:fillRect/>
                </a:stretch>
              </p:blipFill>
              <p:spPr>
                <a:xfrm>
                  <a:off x="7371657" y="3354496"/>
                  <a:ext cx="5400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4" name="Entrada de lápiz 3">
                  <a:extLst>
                    <a:ext uri="{FF2B5EF4-FFF2-40B4-BE49-F238E27FC236}">
                      <a16:creationId xmlns:a16="http://schemas.microsoft.com/office/drawing/2014/main" id="{FF02A895-8B71-4C5E-91DE-57F06FEBAC11}"/>
                    </a:ext>
                  </a:extLst>
                </p14:cNvPr>
                <p14:cNvContentPartPr/>
                <p14:nvPr/>
              </p14:nvContentPartPr>
              <p14:xfrm>
                <a:off x="7084017" y="1986136"/>
                <a:ext cx="270000" cy="282960"/>
              </p14:xfrm>
            </p:contentPart>
          </mc:Choice>
          <mc:Fallback>
            <p:pic>
              <p:nvPicPr>
                <p:cNvPr id="4" name="Entrada de lápiz 3">
                  <a:extLst>
                    <a:ext uri="{FF2B5EF4-FFF2-40B4-BE49-F238E27FC236}">
                      <a16:creationId xmlns:a16="http://schemas.microsoft.com/office/drawing/2014/main" id="{FF02A895-8B71-4C5E-91DE-57F06FEBAC11}"/>
                    </a:ext>
                  </a:extLst>
                </p:cNvPr>
                <p:cNvPicPr/>
                <p:nvPr/>
              </p:nvPicPr>
              <p:blipFill>
                <a:blip r:embed="rId32"/>
                <a:stretch>
                  <a:fillRect/>
                </a:stretch>
              </p:blipFill>
              <p:spPr>
                <a:xfrm>
                  <a:off x="7066017" y="1968496"/>
                  <a:ext cx="305640" cy="3186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5" name="Entrada de lápiz 4">
                  <a:extLst>
                    <a:ext uri="{FF2B5EF4-FFF2-40B4-BE49-F238E27FC236}">
                      <a16:creationId xmlns:a16="http://schemas.microsoft.com/office/drawing/2014/main" id="{D72CEEA5-7582-4F93-8290-B0AFC42F161C}"/>
                    </a:ext>
                  </a:extLst>
                </p14:cNvPr>
                <p14:cNvContentPartPr/>
                <p14:nvPr/>
              </p14:nvContentPartPr>
              <p14:xfrm>
                <a:off x="7197057" y="2085856"/>
                <a:ext cx="19440" cy="123480"/>
              </p14:xfrm>
            </p:contentPart>
          </mc:Choice>
          <mc:Fallback>
            <p:pic>
              <p:nvPicPr>
                <p:cNvPr id="5" name="Entrada de lápiz 4">
                  <a:extLst>
                    <a:ext uri="{FF2B5EF4-FFF2-40B4-BE49-F238E27FC236}">
                      <a16:creationId xmlns:a16="http://schemas.microsoft.com/office/drawing/2014/main" id="{D72CEEA5-7582-4F93-8290-B0AFC42F161C}"/>
                    </a:ext>
                  </a:extLst>
                </p:cNvPr>
                <p:cNvPicPr/>
                <p:nvPr/>
              </p:nvPicPr>
              <p:blipFill>
                <a:blip r:embed="rId34"/>
                <a:stretch>
                  <a:fillRect/>
                </a:stretch>
              </p:blipFill>
              <p:spPr>
                <a:xfrm>
                  <a:off x="7179417" y="2068216"/>
                  <a:ext cx="5508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7" name="Entrada de lápiz 26">
                  <a:extLst>
                    <a:ext uri="{FF2B5EF4-FFF2-40B4-BE49-F238E27FC236}">
                      <a16:creationId xmlns:a16="http://schemas.microsoft.com/office/drawing/2014/main" id="{929A8F7A-E5A3-466F-8AAA-2E0DF1324BD8}"/>
                    </a:ext>
                  </a:extLst>
                </p14:cNvPr>
                <p14:cNvContentPartPr/>
                <p14:nvPr/>
              </p14:nvContentPartPr>
              <p14:xfrm>
                <a:off x="7002657" y="2353336"/>
                <a:ext cx="75960" cy="629640"/>
              </p14:xfrm>
            </p:contentPart>
          </mc:Choice>
          <mc:Fallback>
            <p:pic>
              <p:nvPicPr>
                <p:cNvPr id="27" name="Entrada de lápiz 26">
                  <a:extLst>
                    <a:ext uri="{FF2B5EF4-FFF2-40B4-BE49-F238E27FC236}">
                      <a16:creationId xmlns:a16="http://schemas.microsoft.com/office/drawing/2014/main" id="{929A8F7A-E5A3-466F-8AAA-2E0DF1324BD8}"/>
                    </a:ext>
                  </a:extLst>
                </p:cNvPr>
                <p:cNvPicPr/>
                <p:nvPr/>
              </p:nvPicPr>
              <p:blipFill>
                <a:blip r:embed="rId36"/>
                <a:stretch>
                  <a:fillRect/>
                </a:stretch>
              </p:blipFill>
              <p:spPr>
                <a:xfrm>
                  <a:off x="6985017" y="2335336"/>
                  <a:ext cx="111600" cy="6652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9" name="Entrada de lápiz 28">
                  <a:extLst>
                    <a:ext uri="{FF2B5EF4-FFF2-40B4-BE49-F238E27FC236}">
                      <a16:creationId xmlns:a16="http://schemas.microsoft.com/office/drawing/2014/main" id="{35334C9F-FD3C-4613-B024-DE2466FE20FA}"/>
                    </a:ext>
                  </a:extLst>
                </p14:cNvPr>
                <p14:cNvContentPartPr/>
                <p14:nvPr/>
              </p14:nvContentPartPr>
              <p14:xfrm>
                <a:off x="8082657" y="2256496"/>
                <a:ext cx="273960" cy="871560"/>
              </p14:xfrm>
            </p:contentPart>
          </mc:Choice>
          <mc:Fallback>
            <p:pic>
              <p:nvPicPr>
                <p:cNvPr id="29" name="Entrada de lápiz 28">
                  <a:extLst>
                    <a:ext uri="{FF2B5EF4-FFF2-40B4-BE49-F238E27FC236}">
                      <a16:creationId xmlns:a16="http://schemas.microsoft.com/office/drawing/2014/main" id="{35334C9F-FD3C-4613-B024-DE2466FE20FA}"/>
                    </a:ext>
                  </a:extLst>
                </p:cNvPr>
                <p:cNvPicPr/>
                <p:nvPr/>
              </p:nvPicPr>
              <p:blipFill>
                <a:blip r:embed="rId38"/>
                <a:stretch>
                  <a:fillRect/>
                </a:stretch>
              </p:blipFill>
              <p:spPr>
                <a:xfrm>
                  <a:off x="8064657" y="2238496"/>
                  <a:ext cx="309600" cy="9072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0" name="Entrada de lápiz 29">
                  <a:extLst>
                    <a:ext uri="{FF2B5EF4-FFF2-40B4-BE49-F238E27FC236}">
                      <a16:creationId xmlns:a16="http://schemas.microsoft.com/office/drawing/2014/main" id="{12F21D3D-F617-4E3C-B0A7-AD3AA116A74D}"/>
                    </a:ext>
                  </a:extLst>
                </p14:cNvPr>
                <p14:cNvContentPartPr/>
                <p14:nvPr/>
              </p14:nvContentPartPr>
              <p14:xfrm>
                <a:off x="8183457" y="2391496"/>
                <a:ext cx="180360" cy="694800"/>
              </p14:xfrm>
            </p:contentPart>
          </mc:Choice>
          <mc:Fallback>
            <p:pic>
              <p:nvPicPr>
                <p:cNvPr id="30" name="Entrada de lápiz 29">
                  <a:extLst>
                    <a:ext uri="{FF2B5EF4-FFF2-40B4-BE49-F238E27FC236}">
                      <a16:creationId xmlns:a16="http://schemas.microsoft.com/office/drawing/2014/main" id="{12F21D3D-F617-4E3C-B0A7-AD3AA116A74D}"/>
                    </a:ext>
                  </a:extLst>
                </p:cNvPr>
                <p:cNvPicPr/>
                <p:nvPr/>
              </p:nvPicPr>
              <p:blipFill>
                <a:blip r:embed="rId40"/>
                <a:stretch>
                  <a:fillRect/>
                </a:stretch>
              </p:blipFill>
              <p:spPr>
                <a:xfrm>
                  <a:off x="8165457" y="2373496"/>
                  <a:ext cx="216000" cy="7304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1" name="Entrada de lápiz 30">
                  <a:extLst>
                    <a:ext uri="{FF2B5EF4-FFF2-40B4-BE49-F238E27FC236}">
                      <a16:creationId xmlns:a16="http://schemas.microsoft.com/office/drawing/2014/main" id="{30F918D8-4987-4869-A246-D64EAE176B6A}"/>
                    </a:ext>
                  </a:extLst>
                </p14:cNvPr>
                <p14:cNvContentPartPr/>
                <p14:nvPr/>
              </p14:nvContentPartPr>
              <p14:xfrm>
                <a:off x="8329617" y="2311576"/>
                <a:ext cx="159120" cy="758160"/>
              </p14:xfrm>
            </p:contentPart>
          </mc:Choice>
          <mc:Fallback>
            <p:pic>
              <p:nvPicPr>
                <p:cNvPr id="31" name="Entrada de lápiz 30">
                  <a:extLst>
                    <a:ext uri="{FF2B5EF4-FFF2-40B4-BE49-F238E27FC236}">
                      <a16:creationId xmlns:a16="http://schemas.microsoft.com/office/drawing/2014/main" id="{30F918D8-4987-4869-A246-D64EAE176B6A}"/>
                    </a:ext>
                  </a:extLst>
                </p:cNvPr>
                <p:cNvPicPr/>
                <p:nvPr/>
              </p:nvPicPr>
              <p:blipFill>
                <a:blip r:embed="rId42"/>
                <a:stretch>
                  <a:fillRect/>
                </a:stretch>
              </p:blipFill>
              <p:spPr>
                <a:xfrm>
                  <a:off x="8311617" y="2293576"/>
                  <a:ext cx="194760" cy="793800"/>
                </a:xfrm>
                <a:prstGeom prst="rect">
                  <a:avLst/>
                </a:prstGeom>
              </p:spPr>
            </p:pic>
          </mc:Fallback>
        </mc:AlternateContent>
      </p:grpSp>
    </p:spTree>
    <p:extLst>
      <p:ext uri="{BB962C8B-B14F-4D97-AF65-F5344CB8AC3E}">
        <p14:creationId xmlns:p14="http://schemas.microsoft.com/office/powerpoint/2010/main" val="38581212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3962C6-24C5-4D17-A6E3-E7A4CD269D4C}"/>
              </a:ext>
            </a:extLst>
          </p:cNvPr>
          <p:cNvSpPr>
            <a:spLocks noGrp="1"/>
          </p:cNvSpPr>
          <p:nvPr>
            <p:ph type="title"/>
          </p:nvPr>
        </p:nvSpPr>
        <p:spPr/>
        <p:txBody>
          <a:bodyPr/>
          <a:lstStyle/>
          <a:p>
            <a:r>
              <a:rPr lang="es-ES" dirty="0"/>
              <a:t>Ejercicio</a:t>
            </a:r>
          </a:p>
        </p:txBody>
      </p:sp>
      <mc:AlternateContent xmlns:mc="http://schemas.openxmlformats.org/markup-compatibility/2006">
        <mc:Choice xmlns:a14="http://schemas.microsoft.com/office/drawing/2010/main" Requires="a14">
          <p:sp>
            <p:nvSpPr>
              <p:cNvPr id="3" name="Marcador de contenido 2">
                <a:extLst>
                  <a:ext uri="{FF2B5EF4-FFF2-40B4-BE49-F238E27FC236}">
                    <a16:creationId xmlns:a16="http://schemas.microsoft.com/office/drawing/2014/main" id="{111120B7-D901-4658-87E6-B398587F1458}"/>
                  </a:ext>
                </a:extLst>
              </p:cNvPr>
              <p:cNvSpPr>
                <a:spLocks noGrp="1"/>
              </p:cNvSpPr>
              <p:nvPr>
                <p:ph idx="1"/>
              </p:nvPr>
            </p:nvSpPr>
            <p:spPr/>
            <p:txBody>
              <a:bodyPr/>
              <a:lstStyle/>
              <a:p>
                <a:r>
                  <a:rPr lang="es-ES" dirty="0"/>
                  <a:t>Dibujar el grafo cuya matriz de adyacencia es</a:t>
                </a:r>
              </a:p>
              <a:p>
                <a14:m>
                  <m:oMath xmlns:m="http://schemas.openxmlformats.org/officeDocument/2006/math">
                    <m:d>
                      <m:dPr>
                        <m:ctrlPr>
                          <a:rPr lang="es-ES" smtClean="0">
                            <a:solidFill>
                              <a:srgbClr val="836967"/>
                            </a:solidFill>
                            <a:latin typeface="Cambria Math" panose="02040503050406030204" pitchFamily="18" charset="0"/>
                          </a:rPr>
                        </m:ctrlPr>
                      </m:dPr>
                      <m:e>
                        <m:m>
                          <m:mPr>
                            <m:plcHide m:val="on"/>
                            <m:mcs>
                              <m:mc>
                                <m:mcPr>
                                  <m:count m:val="4"/>
                                  <m:mcJc m:val="center"/>
                                </m:mcPr>
                              </m:mc>
                            </m:mcs>
                            <m:ctrlPr>
                              <a:rPr lang="es-ES">
                                <a:solidFill>
                                  <a:srgbClr val="836967"/>
                                </a:solidFill>
                                <a:latin typeface="Cambria Math" panose="02040503050406030204" pitchFamily="18" charset="0"/>
                              </a:rPr>
                            </m:ctrlPr>
                          </m:mPr>
                          <m:mr>
                            <m:e>
                              <m:r>
                                <a:rPr lang="es-ES">
                                  <a:latin typeface="Cambria Math" panose="02040503050406030204" pitchFamily="18" charset="0"/>
                                </a:rPr>
                                <m:t>0</m:t>
                              </m:r>
                            </m:e>
                            <m:e>
                              <m:r>
                                <a:rPr lang="es-ES" i="0">
                                  <a:latin typeface="Cambria Math" panose="02040503050406030204" pitchFamily="18" charset="0"/>
                                </a:rPr>
                                <m:t>1</m:t>
                              </m:r>
                            </m:e>
                            <m:e>
                              <m:r>
                                <a:rPr lang="es-ES" i="0">
                                  <a:latin typeface="Cambria Math" panose="02040503050406030204" pitchFamily="18" charset="0"/>
                                </a:rPr>
                                <m:t>1</m:t>
                              </m:r>
                            </m:e>
                            <m:e>
                              <m:r>
                                <a:rPr lang="es-ES" i="0">
                                  <a:latin typeface="Cambria Math" panose="02040503050406030204" pitchFamily="18" charset="0"/>
                                </a:rPr>
                                <m:t>1</m:t>
                              </m:r>
                            </m:e>
                          </m:mr>
                          <m:mr>
                            <m:e>
                              <m:r>
                                <a:rPr lang="es-ES" i="0">
                                  <a:latin typeface="Cambria Math" panose="02040503050406030204" pitchFamily="18" charset="0"/>
                                </a:rPr>
                                <m:t>1</m:t>
                              </m:r>
                            </m:e>
                            <m:e>
                              <m:r>
                                <a:rPr lang="es-ES" i="0">
                                  <a:latin typeface="Cambria Math" panose="02040503050406030204" pitchFamily="18" charset="0"/>
                                </a:rPr>
                                <m:t>0</m:t>
                              </m:r>
                            </m:e>
                            <m:e>
                              <m:r>
                                <a:rPr lang="es-ES" i="0">
                                  <a:latin typeface="Cambria Math" panose="02040503050406030204" pitchFamily="18" charset="0"/>
                                </a:rPr>
                                <m:t>0</m:t>
                              </m:r>
                            </m:e>
                            <m:e>
                              <m:r>
                                <a:rPr lang="es-ES" i="0">
                                  <a:latin typeface="Cambria Math" panose="02040503050406030204" pitchFamily="18" charset="0"/>
                                </a:rPr>
                                <m:t>1⋅</m:t>
                              </m:r>
                            </m:e>
                          </m:mr>
                          <m:mr>
                            <m:e>
                              <m:r>
                                <a:rPr lang="es-ES" i="0">
                                  <a:latin typeface="Cambria Math" panose="02040503050406030204" pitchFamily="18" charset="0"/>
                                </a:rPr>
                                <m:t>1</m:t>
                              </m:r>
                            </m:e>
                            <m:e>
                              <m:r>
                                <a:rPr lang="es-ES" i="0">
                                  <a:latin typeface="Cambria Math" panose="02040503050406030204" pitchFamily="18" charset="0"/>
                                </a:rPr>
                                <m:t>0</m:t>
                              </m:r>
                            </m:e>
                            <m:e>
                              <m:r>
                                <a:rPr lang="es-ES" i="0">
                                  <a:latin typeface="Cambria Math" panose="02040503050406030204" pitchFamily="18" charset="0"/>
                                </a:rPr>
                                <m:t>0</m:t>
                              </m:r>
                            </m:e>
                            <m:e>
                              <m:r>
                                <a:rPr lang="es-ES" i="0">
                                  <a:latin typeface="Cambria Math" panose="02040503050406030204" pitchFamily="18" charset="0"/>
                                </a:rPr>
                                <m:t>0</m:t>
                              </m:r>
                            </m:e>
                          </m:mr>
                          <m:mr>
                            <m:e>
                              <m:r>
                                <a:rPr lang="es-ES" i="0">
                                  <a:latin typeface="Cambria Math" panose="02040503050406030204" pitchFamily="18" charset="0"/>
                                </a:rPr>
                                <m:t>1</m:t>
                              </m:r>
                            </m:e>
                            <m:e>
                              <m:r>
                                <a:rPr lang="es-ES" i="0">
                                  <a:latin typeface="Cambria Math" panose="02040503050406030204" pitchFamily="18" charset="0"/>
                                </a:rPr>
                                <m:t>1</m:t>
                              </m:r>
                            </m:e>
                            <m:e>
                              <m:r>
                                <a:rPr lang="es-ES" i="0">
                                  <a:latin typeface="Cambria Math" panose="02040503050406030204" pitchFamily="18" charset="0"/>
                                </a:rPr>
                                <m:t>0</m:t>
                              </m:r>
                            </m:e>
                            <m:e>
                              <m:r>
                                <a:rPr lang="es-ES" i="0">
                                  <a:latin typeface="Cambria Math" panose="02040503050406030204" pitchFamily="18" charset="0"/>
                                </a:rPr>
                                <m:t>0</m:t>
                              </m:r>
                            </m:e>
                          </m:mr>
                        </m:m>
                      </m:e>
                    </m:d>
                  </m:oMath>
                </a14:m>
                <a:endParaRPr lang="es-ES" dirty="0"/>
              </a:p>
              <a:p>
                <a:endParaRPr lang="es-ES" dirty="0"/>
              </a:p>
              <a:p>
                <a:r>
                  <a:rPr lang="es-ES" dirty="0"/>
                  <a:t>¿Cómo es la matriz de </a:t>
                </a:r>
                <a:r>
                  <a:rPr lang="es-ES" dirty="0" err="1"/>
                  <a:t>aydacencia</a:t>
                </a:r>
                <a:r>
                  <a:rPr lang="es-ES" dirty="0"/>
                  <a:t> de un grafo cíclico </a:t>
                </a:r>
                <a14:m>
                  <m:oMath xmlns:m="http://schemas.openxmlformats.org/officeDocument/2006/math">
                    <m:sSub>
                      <m:sSubPr>
                        <m:ctrlPr>
                          <a:rPr lang="es-ES" smtClean="0">
                            <a:solidFill>
                              <a:srgbClr val="836967"/>
                            </a:solidFill>
                            <a:latin typeface="Cambria Math" panose="02040503050406030204" pitchFamily="18" charset="0"/>
                          </a:rPr>
                        </m:ctrlPr>
                      </m:sSubPr>
                      <m:e>
                        <m:r>
                          <a:rPr lang="es-ES" i="1">
                            <a:latin typeface="Cambria Math" panose="02040503050406030204" pitchFamily="18" charset="0"/>
                          </a:rPr>
                          <m:t>𝐶</m:t>
                        </m:r>
                      </m:e>
                      <m:sub>
                        <m:r>
                          <a:rPr lang="es-ES" i="1">
                            <a:latin typeface="Cambria Math" panose="02040503050406030204" pitchFamily="18" charset="0"/>
                          </a:rPr>
                          <m:t>𝑛</m:t>
                        </m:r>
                      </m:sub>
                    </m:sSub>
                  </m:oMath>
                </a14:m>
                <a:r>
                  <a:rPr lang="es-ES" dirty="0"/>
                  <a:t>?</a:t>
                </a:r>
              </a:p>
            </p:txBody>
          </p:sp>
        </mc:Choice>
        <mc:Fallback>
          <p:sp>
            <p:nvSpPr>
              <p:cNvPr id="3" name="Marcador de contenido 2">
                <a:extLst>
                  <a:ext uri="{FF2B5EF4-FFF2-40B4-BE49-F238E27FC236}">
                    <a16:creationId xmlns:a16="http://schemas.microsoft.com/office/drawing/2014/main" id="{111120B7-D901-4658-87E6-B398587F1458}"/>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s-ES">
                    <a:noFill/>
                  </a:rPr>
                  <a:t> </a:t>
                </a:r>
              </a:p>
            </p:txBody>
          </p:sp>
        </mc:Fallback>
      </mc:AlternateContent>
    </p:spTree>
    <p:extLst>
      <p:ext uri="{BB962C8B-B14F-4D97-AF65-F5344CB8AC3E}">
        <p14:creationId xmlns:p14="http://schemas.microsoft.com/office/powerpoint/2010/main" val="24196237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F366BB-B3B6-42EF-9EDE-DA4C1A9C4A70}"/>
              </a:ext>
            </a:extLst>
          </p:cNvPr>
          <p:cNvSpPr>
            <a:spLocks noGrp="1"/>
          </p:cNvSpPr>
          <p:nvPr>
            <p:ph type="title"/>
          </p:nvPr>
        </p:nvSpPr>
        <p:spPr/>
        <p:txBody>
          <a:bodyPr/>
          <a:lstStyle/>
          <a:p>
            <a:r>
              <a:rPr lang="es-ES" dirty="0"/>
              <a:t>Matriz de adyacencia</a:t>
            </a:r>
          </a:p>
        </p:txBody>
      </p:sp>
      <p:sp>
        <p:nvSpPr>
          <p:cNvPr id="3" name="Marcador de contenido 2">
            <a:extLst>
              <a:ext uri="{FF2B5EF4-FFF2-40B4-BE49-F238E27FC236}">
                <a16:creationId xmlns:a16="http://schemas.microsoft.com/office/drawing/2014/main" id="{18FF0196-F31F-48C8-83C8-186F22E2CBCD}"/>
              </a:ext>
            </a:extLst>
          </p:cNvPr>
          <p:cNvSpPr>
            <a:spLocks noGrp="1"/>
          </p:cNvSpPr>
          <p:nvPr>
            <p:ph idx="1"/>
          </p:nvPr>
        </p:nvSpPr>
        <p:spPr/>
        <p:txBody>
          <a:bodyPr/>
          <a:lstStyle/>
          <a:p>
            <a:r>
              <a:rPr lang="es-ES" dirty="0"/>
              <a:t>Escribir la matriz de adyacencia de </a:t>
            </a:r>
          </a:p>
        </p:txBody>
      </p:sp>
      <p:pic>
        <p:nvPicPr>
          <p:cNvPr id="4" name="Imagen 3" descr="Image result for simple path">
            <a:extLst>
              <a:ext uri="{FF2B5EF4-FFF2-40B4-BE49-F238E27FC236}">
                <a16:creationId xmlns:a16="http://schemas.microsoft.com/office/drawing/2014/main" id="{2ABDA18D-7196-429C-B997-6A7DC7A0BE72}"/>
              </a:ext>
            </a:extLst>
          </p:cNvPr>
          <p:cNvPicPr/>
          <p:nvPr/>
        </p:nvPicPr>
        <p:blipFill rotWithShape="1">
          <a:blip r:embed="rId2">
            <a:extLst>
              <a:ext uri="{28A0092B-C50C-407E-A947-70E740481C1C}">
                <a14:useLocalDpi xmlns:a14="http://schemas.microsoft.com/office/drawing/2010/main" val="0"/>
              </a:ext>
            </a:extLst>
          </a:blip>
          <a:srcRect l="48481" t="22396" r="17589" b="43877"/>
          <a:stretch/>
        </p:blipFill>
        <p:spPr bwMode="auto">
          <a:xfrm>
            <a:off x="5995604" y="2484255"/>
            <a:ext cx="4982133" cy="3714244"/>
          </a:xfrm>
          <a:prstGeom prst="rect">
            <a:avLst/>
          </a:prstGeom>
          <a:noFill/>
          <a:extLst>
            <a:ext uri="{53640926-AAD7-44D8-BBD7-CCE9431645EC}">
              <a14:shadowObscured xmlns:a14="http://schemas.microsoft.com/office/drawing/2010/main"/>
            </a:ext>
          </a:extLst>
        </p:spPr>
      </p:pic>
    </p:spTree>
    <p:extLst>
      <p:ext uri="{BB962C8B-B14F-4D97-AF65-F5344CB8AC3E}">
        <p14:creationId xmlns:p14="http://schemas.microsoft.com/office/powerpoint/2010/main" val="609646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FD13424-2591-4A4B-AC14-105072195CC5}"/>
              </a:ext>
            </a:extLst>
          </p:cNvPr>
          <p:cNvSpPr>
            <a:spLocks noGrp="1"/>
          </p:cNvSpPr>
          <p:nvPr>
            <p:ph type="title"/>
          </p:nvPr>
        </p:nvSpPr>
        <p:spPr>
          <a:xfrm>
            <a:off x="1043631" y="809898"/>
            <a:ext cx="9942716" cy="1554480"/>
          </a:xfrm>
        </p:spPr>
        <p:txBody>
          <a:bodyPr anchor="ctr">
            <a:normAutofit/>
          </a:bodyPr>
          <a:lstStyle/>
          <a:p>
            <a:r>
              <a:rPr lang="es-ES" sz="3400" b="1" dirty="0">
                <a:effectLst/>
                <a:latin typeface="Arial" panose="020B0604020202020204" pitchFamily="34" charset="0"/>
                <a:ea typeface="Times New Roman" panose="02020603050405020304" pitchFamily="18" charset="0"/>
              </a:rPr>
              <a:t> </a:t>
            </a:r>
            <a:br>
              <a:rPr lang="es-ES" sz="3400" dirty="0">
                <a:effectLst/>
                <a:latin typeface="Times New Roman" panose="02020603050405020304" pitchFamily="18" charset="0"/>
                <a:ea typeface="Times New Roman" panose="02020603050405020304" pitchFamily="18" charset="0"/>
              </a:rPr>
            </a:br>
            <a:r>
              <a:rPr lang="es-ES" sz="3400" b="1" dirty="0">
                <a:effectLst/>
                <a:latin typeface="Arial" panose="020B0604020202020204" pitchFamily="34" charset="0"/>
                <a:ea typeface="Times New Roman" panose="02020603050405020304" pitchFamily="18" charset="0"/>
              </a:rPr>
              <a:t>El problema hamiltoniano</a:t>
            </a:r>
            <a:br>
              <a:rPr lang="es-ES" sz="3400" dirty="0">
                <a:effectLst/>
                <a:latin typeface="Times New Roman" panose="02020603050405020304" pitchFamily="18" charset="0"/>
                <a:ea typeface="Times New Roman" panose="02020603050405020304" pitchFamily="18" charset="0"/>
              </a:rPr>
            </a:br>
            <a:endParaRPr lang="es-ES" sz="3400" dirty="0"/>
          </a:p>
        </p:txBody>
      </p:sp>
      <p:sp>
        <p:nvSpPr>
          <p:cNvPr id="3" name="Marcador de contenido 2">
            <a:extLst>
              <a:ext uri="{FF2B5EF4-FFF2-40B4-BE49-F238E27FC236}">
                <a16:creationId xmlns:a16="http://schemas.microsoft.com/office/drawing/2014/main" id="{D64DED7C-C9FC-4645-8AA4-81967A4161C4}"/>
              </a:ext>
            </a:extLst>
          </p:cNvPr>
          <p:cNvSpPr>
            <a:spLocks noGrp="1"/>
          </p:cNvSpPr>
          <p:nvPr>
            <p:ph idx="1"/>
          </p:nvPr>
        </p:nvSpPr>
        <p:spPr>
          <a:xfrm>
            <a:off x="1045028" y="3017522"/>
            <a:ext cx="9941319" cy="3124658"/>
          </a:xfrm>
        </p:spPr>
        <p:txBody>
          <a:bodyPr anchor="ctr">
            <a:normAutofit/>
          </a:bodyPr>
          <a:lstStyle/>
          <a:p>
            <a:r>
              <a:rPr lang="es-ES" sz="2400" dirty="0">
                <a:effectLst/>
                <a:latin typeface="Arial" panose="020B0604020202020204" pitchFamily="34" charset="0"/>
                <a:ea typeface="Times New Roman" panose="02020603050405020304" pitchFamily="18" charset="0"/>
              </a:rPr>
              <a:t>El problema hamiltoniano nace en 1857 cuando el matemático William Rowan Hamilton, inventa y presenta su Juego </a:t>
            </a:r>
            <a:r>
              <a:rPr lang="es-ES" sz="2400" dirty="0" err="1">
                <a:effectLst/>
                <a:latin typeface="Arial" panose="020B0604020202020204" pitchFamily="34" charset="0"/>
                <a:ea typeface="Times New Roman" panose="02020603050405020304" pitchFamily="18" charset="0"/>
              </a:rPr>
              <a:t>Icosiano</a:t>
            </a:r>
            <a:r>
              <a:rPr lang="es-ES" sz="2400" dirty="0">
                <a:effectLst/>
                <a:latin typeface="Arial" panose="020B0604020202020204" pitchFamily="34" charset="0"/>
                <a:ea typeface="Times New Roman" panose="02020603050405020304" pitchFamily="18" charset="0"/>
              </a:rPr>
              <a:t>, </a:t>
            </a:r>
            <a:r>
              <a:rPr lang="es-ES" sz="2400" dirty="0" err="1">
                <a:effectLst/>
                <a:latin typeface="Arial" panose="020B0604020202020204" pitchFamily="34" charset="0"/>
                <a:ea typeface="Times New Roman" panose="02020603050405020304" pitchFamily="18" charset="0"/>
              </a:rPr>
              <a:t>The</a:t>
            </a:r>
            <a:r>
              <a:rPr lang="es-ES" sz="2400" dirty="0">
                <a:effectLst/>
                <a:latin typeface="Arial" panose="020B0604020202020204" pitchFamily="34" charset="0"/>
                <a:ea typeface="Times New Roman" panose="02020603050405020304" pitchFamily="18" charset="0"/>
              </a:rPr>
              <a:t> </a:t>
            </a:r>
            <a:r>
              <a:rPr lang="es-ES" sz="2400" dirty="0" err="1">
                <a:effectLst/>
                <a:latin typeface="Arial" panose="020B0604020202020204" pitchFamily="34" charset="0"/>
                <a:ea typeface="Times New Roman" panose="02020603050405020304" pitchFamily="18" charset="0"/>
              </a:rPr>
              <a:t>Icosian</a:t>
            </a:r>
            <a:r>
              <a:rPr lang="es-ES" sz="2400" dirty="0">
                <a:effectLst/>
                <a:latin typeface="Arial" panose="020B0604020202020204" pitchFamily="34" charset="0"/>
                <a:ea typeface="Times New Roman" panose="02020603050405020304" pitchFamily="18" charset="0"/>
              </a:rPr>
              <a:t> </a:t>
            </a:r>
            <a:r>
              <a:rPr lang="es-ES" sz="2400" dirty="0" err="1">
                <a:effectLst/>
                <a:latin typeface="Arial" panose="020B0604020202020204" pitchFamily="34" charset="0"/>
                <a:ea typeface="Times New Roman" panose="02020603050405020304" pitchFamily="18" charset="0"/>
              </a:rPr>
              <a:t>Game</a:t>
            </a:r>
            <a:r>
              <a:rPr lang="es-ES" sz="2400" dirty="0">
                <a:effectLst/>
                <a:latin typeface="Arial" panose="020B0604020202020204" pitchFamily="34" charset="0"/>
                <a:ea typeface="Times New Roman" panose="02020603050405020304" pitchFamily="18" charset="0"/>
              </a:rPr>
              <a:t>, y posteriormente una variante del anterior con </a:t>
            </a:r>
            <a:r>
              <a:rPr lang="es-ES" sz="2400" dirty="0">
                <a:latin typeface="Arial" panose="020B0604020202020204" pitchFamily="34" charset="0"/>
                <a:ea typeface="Times New Roman" panose="02020603050405020304" pitchFamily="18" charset="0"/>
              </a:rPr>
              <a:t>el</a:t>
            </a:r>
            <a:r>
              <a:rPr lang="es-ES" sz="2400" dirty="0">
                <a:effectLst/>
                <a:latin typeface="Arial" panose="020B0604020202020204" pitchFamily="34" charset="0"/>
                <a:ea typeface="Times New Roman" panose="02020603050405020304" pitchFamily="18" charset="0"/>
              </a:rPr>
              <a:t> nombre de </a:t>
            </a:r>
            <a:r>
              <a:rPr lang="es-ES" sz="2400" i="1" dirty="0">
                <a:effectLst/>
                <a:latin typeface="Arial" panose="020B0604020202020204" pitchFamily="34" charset="0"/>
                <a:ea typeface="Times New Roman" panose="02020603050405020304" pitchFamily="18" charset="0"/>
              </a:rPr>
              <a:t>Dodecaedro del viajero, Un viaje alrededor del mundo</a:t>
            </a:r>
            <a:r>
              <a:rPr lang="es-ES" sz="2400" i="1" dirty="0">
                <a:latin typeface="Arial" panose="020B0604020202020204" pitchFamily="34" charset="0"/>
                <a:ea typeface="Times New Roman" panose="02020603050405020304" pitchFamily="18" charset="0"/>
              </a:rPr>
              <a:t>. A</a:t>
            </a:r>
            <a:r>
              <a:rPr lang="es-ES" sz="2400" dirty="0">
                <a:effectLst/>
                <a:latin typeface="Arial" panose="020B0604020202020204" pitchFamily="34" charset="0"/>
                <a:ea typeface="Times New Roman" panose="02020603050405020304" pitchFamily="18" charset="0"/>
              </a:rPr>
              <a:t>parece un </a:t>
            </a:r>
            <a:r>
              <a:rPr lang="es-ES" sz="2400" b="1" dirty="0">
                <a:effectLst/>
                <a:latin typeface="Arial" panose="020B0604020202020204" pitchFamily="34" charset="0"/>
                <a:ea typeface="Times New Roman" panose="02020603050405020304" pitchFamily="18" charset="0"/>
              </a:rPr>
              <a:t>grafo formado por 12 caras pentágonos regulares, 20 vértices y 30 aristas.</a:t>
            </a:r>
            <a:r>
              <a:rPr lang="es-ES" sz="2400" dirty="0">
                <a:effectLst/>
                <a:latin typeface="Arial" panose="020B0604020202020204" pitchFamily="34" charset="0"/>
                <a:ea typeface="Times New Roman" panose="02020603050405020304" pitchFamily="18" charset="0"/>
              </a:rPr>
              <a:t> </a:t>
            </a:r>
            <a:endParaRPr lang="es-ES" sz="2400" dirty="0">
              <a:effectLst/>
              <a:latin typeface="Times New Roman" panose="02020603050405020304" pitchFamily="18" charset="0"/>
              <a:ea typeface="Times New Roman" panose="02020603050405020304" pitchFamily="18" charset="0"/>
            </a:endParaRPr>
          </a:p>
          <a:p>
            <a:endParaRPr lang="es-ES" sz="24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62187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1" name="Rectangle 10">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11C9797-8931-45FA-AE03-ECEFDD6FE163}"/>
              </a:ext>
            </a:extLst>
          </p:cNvPr>
          <p:cNvSpPr>
            <a:spLocks noGrp="1"/>
          </p:cNvSpPr>
          <p:nvPr>
            <p:ph type="title"/>
          </p:nvPr>
        </p:nvSpPr>
        <p:spPr>
          <a:xfrm>
            <a:off x="1282963" y="1238080"/>
            <a:ext cx="9849751" cy="1349671"/>
          </a:xfrm>
        </p:spPr>
        <p:txBody>
          <a:bodyPr anchor="b">
            <a:normAutofit/>
          </a:bodyPr>
          <a:lstStyle/>
          <a:p>
            <a:r>
              <a:rPr lang="es-ES" sz="5400" b="1" dirty="0">
                <a:latin typeface="Arial" panose="020B0604020202020204" pitchFamily="34" charset="0"/>
                <a:ea typeface="Times New Roman" panose="02020603050405020304" pitchFamily="18" charset="0"/>
              </a:rPr>
              <a:t>Ciclo</a:t>
            </a:r>
            <a:r>
              <a:rPr lang="es-ES" sz="5400" b="1" dirty="0">
                <a:effectLst/>
                <a:latin typeface="Arial" panose="020B0604020202020204" pitchFamily="34" charset="0"/>
                <a:ea typeface="Times New Roman" panose="02020603050405020304" pitchFamily="18" charset="0"/>
              </a:rPr>
              <a:t> hamiltoniano</a:t>
            </a:r>
            <a:endParaRPr lang="es-ES" sz="5400" dirty="0"/>
          </a:p>
        </p:txBody>
      </p:sp>
      <p:sp>
        <p:nvSpPr>
          <p:cNvPr id="3" name="Marcador de contenido 2">
            <a:extLst>
              <a:ext uri="{FF2B5EF4-FFF2-40B4-BE49-F238E27FC236}">
                <a16:creationId xmlns:a16="http://schemas.microsoft.com/office/drawing/2014/main" id="{B58B0883-C2C1-48F3-83F9-AB015FCC7B03}"/>
              </a:ext>
            </a:extLst>
          </p:cNvPr>
          <p:cNvSpPr>
            <a:spLocks noGrp="1"/>
          </p:cNvSpPr>
          <p:nvPr>
            <p:ph idx="1"/>
          </p:nvPr>
        </p:nvSpPr>
        <p:spPr>
          <a:xfrm>
            <a:off x="1289304" y="2902913"/>
            <a:ext cx="9849751" cy="3032168"/>
          </a:xfrm>
        </p:spPr>
        <p:txBody>
          <a:bodyPr anchor="ctr">
            <a:normAutofit/>
          </a:bodyPr>
          <a:lstStyle/>
          <a:p>
            <a:r>
              <a:rPr lang="es-ES" sz="2400" dirty="0">
                <a:effectLst/>
                <a:latin typeface="Arial" panose="020B0604020202020204" pitchFamily="34" charset="0"/>
                <a:ea typeface="Times New Roman" panose="02020603050405020304" pitchFamily="18" charset="0"/>
              </a:rPr>
              <a:t>El juego se puede plantear técnicamente así: </a:t>
            </a:r>
            <a:r>
              <a:rPr lang="es-ES" sz="2400" b="1" dirty="0">
                <a:effectLst/>
                <a:latin typeface="Arial" panose="020B0604020202020204" pitchFamily="34" charset="0"/>
                <a:ea typeface="Times New Roman" panose="02020603050405020304" pitchFamily="18" charset="0"/>
              </a:rPr>
              <a:t>se trata de encontrar en el dodecaedro un camino que, partiendo de un vértice cualquiera, vuelva a ese mismo vértice después de pasar, a través de sus aristas, por todos los demás vértices una sola vez. </a:t>
            </a:r>
            <a:r>
              <a:rPr lang="es-ES" sz="2400" dirty="0">
                <a:effectLst/>
                <a:latin typeface="Arial" panose="020B0604020202020204" pitchFamily="34" charset="0"/>
                <a:ea typeface="Times New Roman" panose="02020603050405020304" pitchFamily="18" charset="0"/>
              </a:rPr>
              <a:t>Tal recorrido en la teoría de grafos se llama </a:t>
            </a:r>
            <a:r>
              <a:rPr lang="es-ES" sz="2400" b="1" dirty="0">
                <a:effectLst/>
                <a:latin typeface="Arial" panose="020B0604020202020204" pitchFamily="34" charset="0"/>
                <a:ea typeface="Times New Roman" panose="02020603050405020304" pitchFamily="18" charset="0"/>
              </a:rPr>
              <a:t>ciclo hamiltoniano</a:t>
            </a:r>
            <a:r>
              <a:rPr lang="es-ES" sz="2400" dirty="0">
                <a:effectLst/>
                <a:latin typeface="Arial" panose="020B0604020202020204" pitchFamily="34" charset="0"/>
                <a:ea typeface="Times New Roman" panose="02020603050405020304" pitchFamily="18" charset="0"/>
              </a:rPr>
              <a:t>. Si el recorrido se hace sin que el vértice inicial y vértice final coincidan, es decir, que </a:t>
            </a:r>
            <a:r>
              <a:rPr lang="es-ES" sz="2400" b="1" dirty="0">
                <a:effectLst/>
                <a:latin typeface="Arial" panose="020B0604020202020204" pitchFamily="34" charset="0"/>
                <a:ea typeface="Times New Roman" panose="02020603050405020304" pitchFamily="18" charset="0"/>
              </a:rPr>
              <a:t>no haya ciclo cerrado</a:t>
            </a:r>
            <a:r>
              <a:rPr lang="es-ES" sz="2400" dirty="0">
                <a:effectLst/>
                <a:latin typeface="Arial" panose="020B0604020202020204" pitchFamily="34" charset="0"/>
                <a:ea typeface="Times New Roman" panose="02020603050405020304" pitchFamily="18" charset="0"/>
              </a:rPr>
              <a:t>, recibe el nombre de </a:t>
            </a:r>
            <a:r>
              <a:rPr lang="es-ES" sz="2400" b="1" dirty="0">
                <a:effectLst/>
                <a:latin typeface="Arial" panose="020B0604020202020204" pitchFamily="34" charset="0"/>
                <a:ea typeface="Times New Roman" panose="02020603050405020304" pitchFamily="18" charset="0"/>
              </a:rPr>
              <a:t>camino hamiltoniano</a:t>
            </a:r>
            <a:r>
              <a:rPr lang="es-ES" sz="2400" dirty="0">
                <a:effectLst/>
                <a:latin typeface="Arial" panose="020B0604020202020204" pitchFamily="34" charset="0"/>
                <a:ea typeface="Times New Roman" panose="02020603050405020304" pitchFamily="18" charset="0"/>
              </a:rPr>
              <a:t>. </a:t>
            </a:r>
            <a:endParaRPr lang="es-ES" sz="2400" dirty="0"/>
          </a:p>
        </p:txBody>
      </p:sp>
    </p:spTree>
    <p:extLst>
      <p:ext uri="{BB962C8B-B14F-4D97-AF65-F5344CB8AC3E}">
        <p14:creationId xmlns:p14="http://schemas.microsoft.com/office/powerpoint/2010/main" val="36332759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1" name="Rectangle 10">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9425A9F-A9DD-494C-9FDD-4935BAA43571}"/>
              </a:ext>
            </a:extLst>
          </p:cNvPr>
          <p:cNvSpPr>
            <a:spLocks noGrp="1"/>
          </p:cNvSpPr>
          <p:nvPr>
            <p:ph type="title"/>
          </p:nvPr>
        </p:nvSpPr>
        <p:spPr>
          <a:xfrm>
            <a:off x="1282963" y="1238080"/>
            <a:ext cx="9849751" cy="1349671"/>
          </a:xfrm>
        </p:spPr>
        <p:txBody>
          <a:bodyPr anchor="b">
            <a:normAutofit/>
          </a:bodyPr>
          <a:lstStyle/>
          <a:p>
            <a:r>
              <a:rPr lang="es-ES" sz="5400" dirty="0">
                <a:latin typeface="Arial" panose="020B0604020202020204" pitchFamily="34" charset="0"/>
                <a:ea typeface="Times New Roman" panose="02020603050405020304" pitchFamily="18" charset="0"/>
              </a:rPr>
              <a:t>G</a:t>
            </a:r>
            <a:r>
              <a:rPr lang="es-ES" sz="5400" dirty="0">
                <a:effectLst/>
                <a:latin typeface="Arial" panose="020B0604020202020204" pitchFamily="34" charset="0"/>
                <a:ea typeface="Times New Roman" panose="02020603050405020304" pitchFamily="18" charset="0"/>
              </a:rPr>
              <a:t>rafo hamiltoniano</a:t>
            </a:r>
            <a:endParaRPr lang="es-ES" sz="5400" dirty="0"/>
          </a:p>
        </p:txBody>
      </p:sp>
      <p:sp>
        <p:nvSpPr>
          <p:cNvPr id="3" name="Marcador de contenido 2">
            <a:extLst>
              <a:ext uri="{FF2B5EF4-FFF2-40B4-BE49-F238E27FC236}">
                <a16:creationId xmlns:a16="http://schemas.microsoft.com/office/drawing/2014/main" id="{A1677C3F-6DB3-4D6E-B718-A15B07D3D676}"/>
              </a:ext>
            </a:extLst>
          </p:cNvPr>
          <p:cNvSpPr>
            <a:spLocks noGrp="1"/>
          </p:cNvSpPr>
          <p:nvPr>
            <p:ph idx="1"/>
          </p:nvPr>
        </p:nvSpPr>
        <p:spPr>
          <a:xfrm>
            <a:off x="1289304" y="2902913"/>
            <a:ext cx="9849751" cy="3032168"/>
          </a:xfrm>
        </p:spPr>
        <p:txBody>
          <a:bodyPr anchor="ctr">
            <a:normAutofit lnSpcReduction="10000"/>
          </a:bodyPr>
          <a:lstStyle/>
          <a:p>
            <a:r>
              <a:rPr lang="es-ES" sz="2400" dirty="0">
                <a:effectLst/>
                <a:latin typeface="Arial" panose="020B0604020202020204" pitchFamily="34" charset="0"/>
                <a:ea typeface="Times New Roman" panose="02020603050405020304" pitchFamily="18" charset="0"/>
              </a:rPr>
              <a:t>Cuando un grafo posee un ciclo hamiltoniano, se denomina grafo hamiltoniano o de Hamilton. La caracterización de los grafos hamiltonianos sigue siendo un problema abierto y en consecuencia el problema de determinar cuando un grafo es hamiltoniano es un problema NP-completo, es decir, </a:t>
            </a:r>
            <a:r>
              <a:rPr lang="es-ES" sz="2400" i="1" dirty="0">
                <a:effectLst/>
                <a:latin typeface="Arial" panose="020B0604020202020204" pitchFamily="34" charset="0"/>
                <a:ea typeface="Times New Roman" panose="02020603050405020304" pitchFamily="18" charset="0"/>
              </a:rPr>
              <a:t>no existe un algoritmo que lo resuelva en tiempo polinomial</a:t>
            </a:r>
            <a:r>
              <a:rPr lang="es-ES" sz="2400" i="1" dirty="0">
                <a:latin typeface="Arial" panose="020B0604020202020204" pitchFamily="34" charset="0"/>
                <a:ea typeface="Times New Roman" panose="02020603050405020304" pitchFamily="18" charset="0"/>
              </a:rPr>
              <a:t>. L</a:t>
            </a:r>
            <a:r>
              <a:rPr lang="es-ES" sz="2400" dirty="0">
                <a:effectLst/>
                <a:latin typeface="Arial" panose="020B0604020202020204" pitchFamily="34" charset="0"/>
                <a:ea typeface="Times New Roman" panose="02020603050405020304" pitchFamily="18" charset="0"/>
              </a:rPr>
              <a:t>o que se tiene son condiciones sobre algunos parámetros, por ejemplo el grado de un vértice, es decir el número de lados incides a dicho vértice, que garantizan cuándo un grafo es hamiltoniano. </a:t>
            </a:r>
            <a:endParaRPr lang="es-ES" sz="2400" dirty="0">
              <a:effectLst/>
              <a:latin typeface="Times New Roman" panose="02020603050405020304" pitchFamily="18" charset="0"/>
              <a:ea typeface="Times New Roman" panose="02020603050405020304" pitchFamily="18" charset="0"/>
            </a:endParaRPr>
          </a:p>
          <a:p>
            <a:endParaRPr lang="es-ES" sz="2000" dirty="0"/>
          </a:p>
        </p:txBody>
      </p:sp>
    </p:spTree>
    <p:extLst>
      <p:ext uri="{BB962C8B-B14F-4D97-AF65-F5344CB8AC3E}">
        <p14:creationId xmlns:p14="http://schemas.microsoft.com/office/powerpoint/2010/main" val="27417648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C9A5E51-C816-4ED7-858A-B66B7305B690}"/>
              </a:ext>
            </a:extLst>
          </p:cNvPr>
          <p:cNvSpPr>
            <a:spLocks noGrp="1"/>
          </p:cNvSpPr>
          <p:nvPr>
            <p:ph type="title"/>
          </p:nvPr>
        </p:nvSpPr>
        <p:spPr>
          <a:xfrm>
            <a:off x="630936" y="639520"/>
            <a:ext cx="3429000" cy="1719072"/>
          </a:xfrm>
        </p:spPr>
        <p:txBody>
          <a:bodyPr anchor="b">
            <a:normAutofit/>
          </a:bodyPr>
          <a:lstStyle/>
          <a:p>
            <a:r>
              <a:rPr lang="es-ES" sz="3800"/>
              <a:t>Ejemplo de grafo hamiltoniano</a:t>
            </a:r>
          </a:p>
        </p:txBody>
      </p:sp>
      <p:sp>
        <p:nvSpPr>
          <p:cNvPr id="1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FBAAC93A-95F1-42C1-80DC-A2515A75DFD4}"/>
              </a:ext>
            </a:extLst>
          </p:cNvPr>
          <p:cNvSpPr>
            <a:spLocks noGrp="1"/>
          </p:cNvSpPr>
          <p:nvPr>
            <p:ph idx="1"/>
          </p:nvPr>
        </p:nvSpPr>
        <p:spPr>
          <a:xfrm>
            <a:off x="630936" y="2807208"/>
            <a:ext cx="3429000" cy="3410712"/>
          </a:xfrm>
        </p:spPr>
        <p:txBody>
          <a:bodyPr anchor="t">
            <a:normAutofit/>
          </a:bodyPr>
          <a:lstStyle/>
          <a:p>
            <a:endParaRPr lang="es-ES" sz="2200"/>
          </a:p>
          <a:p>
            <a:pPr marL="0" indent="0">
              <a:buNone/>
            </a:pPr>
            <a:endParaRPr lang="es-ES" sz="2200"/>
          </a:p>
        </p:txBody>
      </p:sp>
      <p:pic>
        <p:nvPicPr>
          <p:cNvPr id="5" name="Imagen 4" descr="Imagen de la pantalla de un celular con la imagen de una caricatura&#10;&#10;Descripción generada automáticamente con confianza baja">
            <a:extLst>
              <a:ext uri="{FF2B5EF4-FFF2-40B4-BE49-F238E27FC236}">
                <a16:creationId xmlns:a16="http://schemas.microsoft.com/office/drawing/2014/main" id="{A90F0D15-42B1-4F10-971F-ECAC1AA227DA}"/>
              </a:ext>
            </a:extLst>
          </p:cNvPr>
          <p:cNvPicPr/>
          <p:nvPr/>
        </p:nvPicPr>
        <p:blipFill rotWithShape="1">
          <a:blip r:embed="rId2">
            <a:extLst>
              <a:ext uri="{28A0092B-C50C-407E-A947-70E740481C1C}">
                <a14:useLocalDpi xmlns:a14="http://schemas.microsoft.com/office/drawing/2010/main" val="0"/>
              </a:ext>
            </a:extLst>
          </a:blip>
          <a:srcRect b="12928"/>
          <a:stretch/>
        </p:blipFill>
        <p:spPr bwMode="auto">
          <a:xfrm>
            <a:off x="4654296" y="1067455"/>
            <a:ext cx="6903720" cy="4723089"/>
          </a:xfrm>
          <a:prstGeom prst="rect">
            <a:avLst/>
          </a:prstGeom>
          <a:noFill/>
          <a:extLst>
            <a:ext uri="{53640926-AAD7-44D8-BBD7-CCE9431645EC}">
              <a14:shadowObscured xmlns:a14="http://schemas.microsoft.com/office/drawing/2010/main"/>
            </a:ext>
          </a:extLst>
        </p:spPr>
      </p:pic>
    </p:spTree>
    <p:extLst>
      <p:ext uri="{BB962C8B-B14F-4D97-AF65-F5344CB8AC3E}">
        <p14:creationId xmlns:p14="http://schemas.microsoft.com/office/powerpoint/2010/main" val="1385937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202DA8-5C18-4530-9938-982F2544A8C7}"/>
              </a:ext>
            </a:extLst>
          </p:cNvPr>
          <p:cNvSpPr>
            <a:spLocks noGrp="1"/>
          </p:cNvSpPr>
          <p:nvPr>
            <p:ph type="title"/>
          </p:nvPr>
        </p:nvSpPr>
        <p:spPr/>
        <p:txBody>
          <a:bodyPr/>
          <a:lstStyle/>
          <a:p>
            <a:endParaRPr lang="es-ES"/>
          </a:p>
        </p:txBody>
      </p:sp>
      <p:pic>
        <p:nvPicPr>
          <p:cNvPr id="4" name="Marcador de contenido 3">
            <a:extLst>
              <a:ext uri="{FF2B5EF4-FFF2-40B4-BE49-F238E27FC236}">
                <a16:creationId xmlns:a16="http://schemas.microsoft.com/office/drawing/2014/main" id="{816906E8-9F04-4369-9F55-1849E9ECDECD}"/>
              </a:ext>
            </a:extLst>
          </p:cNvPr>
          <p:cNvPicPr>
            <a:picLocks noGrp="1"/>
          </p:cNvPicPr>
          <p:nvPr>
            <p:ph idx="1"/>
          </p:nvPr>
        </p:nvPicPr>
        <p:blipFill rotWithShape="1">
          <a:blip r:embed="rId2">
            <a:extLst>
              <a:ext uri="{28A0092B-C50C-407E-A947-70E740481C1C}">
                <a14:useLocalDpi xmlns:a14="http://schemas.microsoft.com/office/drawing/2010/main" val="0"/>
              </a:ext>
            </a:extLst>
          </a:blip>
          <a:srcRect b="10649"/>
          <a:stretch/>
        </p:blipFill>
        <p:spPr bwMode="auto">
          <a:xfrm>
            <a:off x="3871912" y="2362987"/>
            <a:ext cx="4448175" cy="327661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465226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CA3DB86-EF79-4BB8-9E5F-5164A95AFE13}"/>
              </a:ext>
            </a:extLst>
          </p:cNvPr>
          <p:cNvSpPr>
            <a:spLocks noGrp="1"/>
          </p:cNvSpPr>
          <p:nvPr>
            <p:ph type="title"/>
          </p:nvPr>
        </p:nvSpPr>
        <p:spPr>
          <a:xfrm>
            <a:off x="793662" y="386930"/>
            <a:ext cx="10066122" cy="1298448"/>
          </a:xfrm>
        </p:spPr>
        <p:txBody>
          <a:bodyPr anchor="b">
            <a:normAutofit/>
          </a:bodyPr>
          <a:lstStyle/>
          <a:p>
            <a:r>
              <a:rPr lang="es-ES" sz="4800" b="1" dirty="0">
                <a:effectLst/>
                <a:latin typeface="Arial" panose="020B0604020202020204" pitchFamily="34" charset="0"/>
                <a:ea typeface="Times New Roman" panose="02020603050405020304" pitchFamily="18" charset="0"/>
              </a:rPr>
              <a:t>Camino de Euler. Grafo planar</a:t>
            </a:r>
            <a:endParaRPr lang="es-ES" sz="4800" dirty="0"/>
          </a:p>
        </p:txBody>
      </p:sp>
      <p:sp>
        <p:nvSpPr>
          <p:cNvPr id="14" name="Rectangle 13">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CAE48333-3919-4FBB-B963-3A9F80248821}"/>
              </a:ext>
            </a:extLst>
          </p:cNvPr>
          <p:cNvSpPr>
            <a:spLocks noGrp="1"/>
          </p:cNvSpPr>
          <p:nvPr>
            <p:ph idx="1"/>
          </p:nvPr>
        </p:nvSpPr>
        <p:spPr>
          <a:xfrm>
            <a:off x="793661" y="2599509"/>
            <a:ext cx="4530898" cy="3639450"/>
          </a:xfrm>
        </p:spPr>
        <p:txBody>
          <a:bodyPr anchor="ctr">
            <a:normAutofit/>
          </a:bodyPr>
          <a:lstStyle/>
          <a:p>
            <a:r>
              <a:rPr lang="es-ES" sz="1900" b="1">
                <a:latin typeface="Arial" panose="020B0604020202020204" pitchFamily="34" charset="0"/>
                <a:ea typeface="Times New Roman" panose="02020603050405020304" pitchFamily="18" charset="0"/>
              </a:rPr>
              <a:t>Definición: Un c</a:t>
            </a:r>
            <a:r>
              <a:rPr lang="es-ES" sz="1900" b="1">
                <a:effectLst/>
                <a:latin typeface="Arial" panose="020B0604020202020204" pitchFamily="34" charset="0"/>
                <a:ea typeface="Times New Roman" panose="02020603050405020304" pitchFamily="18" charset="0"/>
              </a:rPr>
              <a:t>amino de Euler</a:t>
            </a:r>
            <a:r>
              <a:rPr lang="es-ES" sz="1900" b="1">
                <a:latin typeface="Arial" panose="020B0604020202020204" pitchFamily="34" charset="0"/>
                <a:ea typeface="Times New Roman" panose="02020603050405020304" pitchFamily="18" charset="0"/>
              </a:rPr>
              <a:t> es un c</a:t>
            </a:r>
            <a:r>
              <a:rPr lang="es-ES" sz="1900">
                <a:effectLst/>
                <a:latin typeface="Arial" panose="020B0604020202020204" pitchFamily="34" charset="0"/>
                <a:ea typeface="Times New Roman" panose="02020603050405020304" pitchFamily="18" charset="0"/>
              </a:rPr>
              <a:t>amino que usa cada arista una única vez</a:t>
            </a:r>
            <a:endParaRPr lang="es-ES" sz="1900">
              <a:effectLst/>
              <a:latin typeface="Times New Roman" panose="02020603050405020304" pitchFamily="18" charset="0"/>
              <a:ea typeface="Times New Roman" panose="02020603050405020304" pitchFamily="18" charset="0"/>
            </a:endParaRPr>
          </a:p>
          <a:p>
            <a:r>
              <a:rPr lang="es-ES" sz="1900" b="1">
                <a:latin typeface="Arial" panose="020B0604020202020204" pitchFamily="34" charset="0"/>
                <a:ea typeface="Times New Roman" panose="02020603050405020304" pitchFamily="18" charset="0"/>
              </a:rPr>
              <a:t>Definición: Un c</a:t>
            </a:r>
            <a:r>
              <a:rPr lang="es-ES" sz="1900" b="1">
                <a:effectLst/>
                <a:latin typeface="Arial" panose="020B0604020202020204" pitchFamily="34" charset="0"/>
                <a:ea typeface="Times New Roman" panose="02020603050405020304" pitchFamily="18" charset="0"/>
              </a:rPr>
              <a:t>ircuito de Euler</a:t>
            </a:r>
            <a:r>
              <a:rPr lang="es-ES" sz="1900" b="1">
                <a:latin typeface="Arial" panose="020B0604020202020204" pitchFamily="34" charset="0"/>
                <a:ea typeface="Times New Roman" panose="02020603050405020304" pitchFamily="18" charset="0"/>
              </a:rPr>
              <a:t> es un c</a:t>
            </a:r>
            <a:r>
              <a:rPr lang="es-ES" sz="1900">
                <a:effectLst/>
                <a:latin typeface="Arial" panose="020B0604020202020204" pitchFamily="34" charset="0"/>
                <a:ea typeface="Times New Roman" panose="02020603050405020304" pitchFamily="18" charset="0"/>
              </a:rPr>
              <a:t>amino de Euler que empieza y acaba en el mismo vértice.</a:t>
            </a:r>
            <a:endParaRPr lang="es-ES" sz="1900">
              <a:effectLst/>
              <a:latin typeface="Times New Roman" panose="02020603050405020304" pitchFamily="18" charset="0"/>
              <a:ea typeface="Times New Roman" panose="02020603050405020304" pitchFamily="18" charset="0"/>
            </a:endParaRPr>
          </a:p>
          <a:p>
            <a:r>
              <a:rPr lang="es-ES_tradnl" sz="1900">
                <a:effectLst/>
                <a:latin typeface="Arial" panose="020B0604020202020204" pitchFamily="34" charset="0"/>
                <a:ea typeface="Calibri" panose="020F0502020204030204" pitchFamily="34" charset="0"/>
              </a:rPr>
              <a:t>Grafo plano o planar: un </a:t>
            </a:r>
            <a:r>
              <a:rPr lang="es-ES_tradnl" sz="1900" b="1">
                <a:effectLst/>
                <a:latin typeface="Arial" panose="020B0604020202020204" pitchFamily="34" charset="0"/>
                <a:ea typeface="Calibri" panose="020F0502020204030204" pitchFamily="34" charset="0"/>
              </a:rPr>
              <a:t>grafo plano</a:t>
            </a:r>
            <a:r>
              <a:rPr lang="es-ES_tradnl" sz="1900">
                <a:effectLst/>
                <a:latin typeface="Arial" panose="020B0604020202020204" pitchFamily="34" charset="0"/>
                <a:ea typeface="Calibri" panose="020F0502020204030204" pitchFamily="34" charset="0"/>
              </a:rPr>
              <a:t> o </a:t>
            </a:r>
            <a:r>
              <a:rPr lang="es-ES_tradnl" sz="1900" b="1">
                <a:effectLst/>
                <a:latin typeface="Arial" panose="020B0604020202020204" pitchFamily="34" charset="0"/>
                <a:ea typeface="Calibri" panose="020F0502020204030204" pitchFamily="34" charset="0"/>
              </a:rPr>
              <a:t>planar</a:t>
            </a:r>
            <a:r>
              <a:rPr lang="es-ES_tradnl" sz="1900">
                <a:effectLst/>
                <a:latin typeface="Arial" panose="020B0604020202020204" pitchFamily="34" charset="0"/>
                <a:ea typeface="Calibri" panose="020F0502020204030204" pitchFamily="34" charset="0"/>
              </a:rPr>
              <a:t>  es un grafo que puede ser dibujado en el plano sin que ninguna arista  se cruce (una definición más formal puede ser que este grafo pueda ser "incrustado" en un plano). </a:t>
            </a:r>
          </a:p>
          <a:p>
            <a:endParaRPr lang="es-ES" sz="1900"/>
          </a:p>
        </p:txBody>
      </p:sp>
      <p:pic>
        <p:nvPicPr>
          <p:cNvPr id="7" name="Imagen 6">
            <a:extLst>
              <a:ext uri="{FF2B5EF4-FFF2-40B4-BE49-F238E27FC236}">
                <a16:creationId xmlns:a16="http://schemas.microsoft.com/office/drawing/2014/main" id="{67C00BAD-5F43-478F-B740-A601DE5B5D17}"/>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5911532" y="2641786"/>
            <a:ext cx="5150277" cy="3399182"/>
          </a:xfrm>
          <a:prstGeom prst="rect">
            <a:avLst/>
          </a:prstGeom>
          <a:noFill/>
        </p:spPr>
      </p:pic>
      <p:sp>
        <p:nvSpPr>
          <p:cNvPr id="18" name="Rectangle 17">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91070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2BA7F4C-58B3-4BDB-85AC-D3F5DFAAA918}"/>
              </a:ext>
            </a:extLst>
          </p:cNvPr>
          <p:cNvSpPr>
            <a:spLocks noGrp="1"/>
          </p:cNvSpPr>
          <p:nvPr>
            <p:ph type="title"/>
          </p:nvPr>
        </p:nvSpPr>
        <p:spPr>
          <a:xfrm>
            <a:off x="808638" y="386930"/>
            <a:ext cx="9236700" cy="1188950"/>
          </a:xfrm>
        </p:spPr>
        <p:txBody>
          <a:bodyPr anchor="b">
            <a:normAutofit/>
          </a:bodyPr>
          <a:lstStyle/>
          <a:p>
            <a:r>
              <a:rPr lang="es-ES" sz="5400" dirty="0">
                <a:latin typeface="Arial" panose="020B0604020202020204" pitchFamily="34" charset="0"/>
                <a:ea typeface="Times New Roman" panose="02020603050405020304" pitchFamily="18" charset="0"/>
              </a:rPr>
              <a:t>T</a:t>
            </a:r>
            <a:r>
              <a:rPr lang="es-ES" sz="5400" dirty="0">
                <a:effectLst/>
                <a:latin typeface="Arial" panose="020B0604020202020204" pitchFamily="34" charset="0"/>
                <a:ea typeface="Times New Roman" panose="02020603050405020304" pitchFamily="18" charset="0"/>
              </a:rPr>
              <a:t>eorema de </a:t>
            </a:r>
            <a:r>
              <a:rPr lang="es-ES" sz="5400" dirty="0" err="1">
                <a:effectLst/>
                <a:latin typeface="Arial" panose="020B0604020202020204" pitchFamily="34" charset="0"/>
                <a:ea typeface="Times New Roman" panose="02020603050405020304" pitchFamily="18" charset="0"/>
              </a:rPr>
              <a:t>Kuratowski</a:t>
            </a:r>
            <a:endParaRPr lang="es-ES" sz="5400" dirty="0"/>
          </a:p>
        </p:txBody>
      </p:sp>
      <p:grpSp>
        <p:nvGrpSpPr>
          <p:cNvPr id="2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2BA052FC-D426-45CF-8AF9-3A529D310533}"/>
              </a:ext>
            </a:extLst>
          </p:cNvPr>
          <p:cNvSpPr>
            <a:spLocks noGrp="1"/>
          </p:cNvSpPr>
          <p:nvPr>
            <p:ph idx="1"/>
          </p:nvPr>
        </p:nvSpPr>
        <p:spPr>
          <a:xfrm>
            <a:off x="793660" y="2599509"/>
            <a:ext cx="10143668" cy="3435531"/>
          </a:xfrm>
        </p:spPr>
        <p:txBody>
          <a:bodyPr anchor="ctr">
            <a:normAutofit lnSpcReduction="10000"/>
          </a:bodyPr>
          <a:lstStyle/>
          <a:p>
            <a:r>
              <a:rPr lang="es-ES" sz="2400" dirty="0">
                <a:effectLst/>
                <a:latin typeface="Arial" panose="020B0604020202020204" pitchFamily="34" charset="0"/>
                <a:ea typeface="Times New Roman" panose="02020603050405020304" pitchFamily="18" charset="0"/>
              </a:rPr>
              <a:t>Un ejemplo de grafo no plano es </a:t>
            </a:r>
            <a:r>
              <a:rPr lang="es-ES" sz="2400" i="1" dirty="0">
                <a:effectLst/>
                <a:latin typeface="Arial" panose="020B0604020202020204" pitchFamily="34" charset="0"/>
                <a:ea typeface="Times New Roman" panose="02020603050405020304" pitchFamily="18" charset="0"/>
              </a:rPr>
              <a:t>K</a:t>
            </a:r>
            <a:r>
              <a:rPr lang="es-ES" sz="2400" baseline="-25000" dirty="0">
                <a:effectLst/>
                <a:latin typeface="Arial" panose="020B0604020202020204" pitchFamily="34" charset="0"/>
                <a:ea typeface="Times New Roman" panose="02020603050405020304" pitchFamily="18" charset="0"/>
              </a:rPr>
              <a:t>5.</a:t>
            </a:r>
            <a:endParaRPr lang="es-ES" sz="2400" baseline="-25000" dirty="0">
              <a:latin typeface="Times New Roman" panose="02020603050405020304" pitchFamily="18" charset="0"/>
              <a:ea typeface="Times New Roman" panose="02020603050405020304" pitchFamily="18" charset="0"/>
            </a:endParaRPr>
          </a:p>
          <a:p>
            <a:r>
              <a:rPr lang="es-ES" sz="2400" dirty="0">
                <a:effectLst/>
                <a:latin typeface="Arial" panose="020B0604020202020204" pitchFamily="34" charset="0"/>
                <a:ea typeface="Times New Roman" panose="02020603050405020304" pitchFamily="18" charset="0"/>
              </a:rPr>
              <a:t>Una </a:t>
            </a:r>
            <a:r>
              <a:rPr lang="es-ES" sz="2400" b="1" i="1" dirty="0">
                <a:effectLst/>
                <a:latin typeface="Arial" panose="020B0604020202020204" pitchFamily="34" charset="0"/>
                <a:ea typeface="Times New Roman" panose="02020603050405020304" pitchFamily="18" charset="0"/>
              </a:rPr>
              <a:t>subdivisión elemental</a:t>
            </a:r>
            <a:r>
              <a:rPr lang="es-ES" sz="2400" b="1" dirty="0">
                <a:effectLst/>
                <a:latin typeface="Arial" panose="020B0604020202020204" pitchFamily="34" charset="0"/>
                <a:ea typeface="Times New Roman" panose="02020603050405020304" pitchFamily="18" charset="0"/>
              </a:rPr>
              <a:t> </a:t>
            </a:r>
            <a:r>
              <a:rPr lang="es-ES" sz="2400" dirty="0">
                <a:effectLst/>
                <a:latin typeface="Arial" panose="020B0604020202020204" pitchFamily="34" charset="0"/>
                <a:ea typeface="Times New Roman" panose="02020603050405020304" pitchFamily="18" charset="0"/>
              </a:rPr>
              <a:t>de un grafo es el grafo que resulta de insertar vértices en las aristas (por ejemplo, cambiando •——• por</a:t>
            </a:r>
          </a:p>
          <a:p>
            <a:pPr marL="0" indent="0">
              <a:buNone/>
            </a:pPr>
            <a:r>
              <a:rPr lang="es-ES" sz="2400" dirty="0">
                <a:effectLst/>
                <a:latin typeface="Arial" panose="020B0604020202020204" pitchFamily="34" charset="0"/>
                <a:ea typeface="Times New Roman" panose="02020603050405020304" pitchFamily="18" charset="0"/>
              </a:rPr>
              <a:t>    •—•—•). </a:t>
            </a:r>
            <a:endParaRPr lang="es-ES" sz="2400" dirty="0">
              <a:effectLst/>
              <a:latin typeface="Times New Roman" panose="02020603050405020304" pitchFamily="18" charset="0"/>
              <a:ea typeface="Times New Roman" panose="02020603050405020304" pitchFamily="18" charset="0"/>
            </a:endParaRPr>
          </a:p>
          <a:p>
            <a:r>
              <a:rPr lang="es-ES" sz="2400" dirty="0">
                <a:effectLst/>
                <a:latin typeface="Arial" panose="020B0604020202020204" pitchFamily="34" charset="0"/>
                <a:ea typeface="Times New Roman" panose="02020603050405020304" pitchFamily="18" charset="0"/>
              </a:rPr>
              <a:t>El teorema de </a:t>
            </a:r>
            <a:r>
              <a:rPr lang="es-ES" sz="2400" b="1" dirty="0" err="1">
                <a:effectLst/>
                <a:latin typeface="Arial" panose="020B0604020202020204" pitchFamily="34" charset="0"/>
                <a:ea typeface="Times New Roman" panose="02020603050405020304" pitchFamily="18" charset="0"/>
              </a:rPr>
              <a:t>Kuratowski</a:t>
            </a:r>
            <a:r>
              <a:rPr lang="es-ES" sz="2400" b="1" dirty="0">
                <a:effectLst/>
                <a:latin typeface="Arial" panose="020B0604020202020204" pitchFamily="34" charset="0"/>
                <a:ea typeface="Times New Roman" panose="02020603050405020304" pitchFamily="18" charset="0"/>
              </a:rPr>
              <a:t> </a:t>
            </a:r>
            <a:r>
              <a:rPr lang="es-ES" sz="2400" dirty="0">
                <a:effectLst/>
                <a:latin typeface="Arial" panose="020B0604020202020204" pitchFamily="34" charset="0"/>
                <a:ea typeface="Times New Roman" panose="02020603050405020304" pitchFamily="18" charset="0"/>
              </a:rPr>
              <a:t>caracteriza completamente los grafos planares:</a:t>
            </a:r>
            <a:endParaRPr lang="es-ES" sz="2400" dirty="0">
              <a:effectLst/>
              <a:latin typeface="Times New Roman" panose="02020603050405020304" pitchFamily="18" charset="0"/>
              <a:ea typeface="Times New Roman" panose="02020603050405020304" pitchFamily="18" charset="0"/>
            </a:endParaRPr>
          </a:p>
          <a:p>
            <a:pPr marL="0" indent="0">
              <a:buNone/>
            </a:pPr>
            <a:r>
              <a:rPr lang="es-ES_tradnl" sz="2400" dirty="0">
                <a:solidFill>
                  <a:srgbClr val="FFC000"/>
                </a:solidFill>
                <a:effectLst/>
                <a:latin typeface="Arial" panose="020B0604020202020204" pitchFamily="34" charset="0"/>
                <a:ea typeface="Calibri" panose="020F0502020204030204" pitchFamily="34" charset="0"/>
              </a:rPr>
              <a:t>Un grafo es plano si y solo si no contiene un subgrafo isomorfo a una subdivisión elemental de </a:t>
            </a:r>
            <a:r>
              <a:rPr lang="es-ES_tradnl" sz="2400" i="1" dirty="0">
                <a:solidFill>
                  <a:srgbClr val="FFC000"/>
                </a:solidFill>
                <a:effectLst/>
                <a:latin typeface="Arial" panose="020B0604020202020204" pitchFamily="34" charset="0"/>
                <a:ea typeface="Calibri" panose="020F0502020204030204" pitchFamily="34" charset="0"/>
              </a:rPr>
              <a:t>K</a:t>
            </a:r>
            <a:r>
              <a:rPr lang="es-ES_tradnl" sz="2400" baseline="-25000" dirty="0">
                <a:solidFill>
                  <a:srgbClr val="FFC000"/>
                </a:solidFill>
                <a:effectLst/>
                <a:latin typeface="Arial" panose="020B0604020202020204" pitchFamily="34" charset="0"/>
                <a:ea typeface="Calibri" panose="020F0502020204030204" pitchFamily="34" charset="0"/>
              </a:rPr>
              <a:t>5</a:t>
            </a:r>
            <a:r>
              <a:rPr lang="es-ES_tradnl" sz="2400" dirty="0">
                <a:solidFill>
                  <a:srgbClr val="FFC000"/>
                </a:solidFill>
                <a:effectLst/>
                <a:latin typeface="Arial" panose="020B0604020202020204" pitchFamily="34" charset="0"/>
                <a:ea typeface="Calibri" panose="020F0502020204030204" pitchFamily="34" charset="0"/>
              </a:rPr>
              <a:t> </a:t>
            </a:r>
            <a:r>
              <a:rPr lang="es-ES_tradnl" sz="2400" dirty="0">
                <a:effectLst/>
                <a:latin typeface="Arial" panose="020B0604020202020204" pitchFamily="34" charset="0"/>
                <a:ea typeface="Calibri" panose="020F0502020204030204" pitchFamily="34" charset="0"/>
              </a:rPr>
              <a:t>(el grafo completo de 5 vértices) </a:t>
            </a:r>
            <a:r>
              <a:rPr lang="es-ES_tradnl" sz="2400" dirty="0">
                <a:solidFill>
                  <a:srgbClr val="FFC000"/>
                </a:solidFill>
                <a:effectLst/>
                <a:latin typeface="Arial" panose="020B0604020202020204" pitchFamily="34" charset="0"/>
                <a:ea typeface="Calibri" panose="020F0502020204030204" pitchFamily="34" charset="0"/>
              </a:rPr>
              <a:t>o </a:t>
            </a:r>
            <a:r>
              <a:rPr lang="es-ES_tradnl" sz="2400" i="1" dirty="0">
                <a:solidFill>
                  <a:srgbClr val="FFC000"/>
                </a:solidFill>
                <a:effectLst/>
                <a:latin typeface="Arial" panose="020B0604020202020204" pitchFamily="34" charset="0"/>
                <a:ea typeface="Calibri" panose="020F0502020204030204" pitchFamily="34" charset="0"/>
              </a:rPr>
              <a:t>K</a:t>
            </a:r>
            <a:r>
              <a:rPr lang="es-ES_tradnl" sz="2400" baseline="-25000" dirty="0">
                <a:solidFill>
                  <a:srgbClr val="FFC000"/>
                </a:solidFill>
                <a:effectLst/>
                <a:latin typeface="Arial" panose="020B0604020202020204" pitchFamily="34" charset="0"/>
                <a:ea typeface="Calibri" panose="020F0502020204030204" pitchFamily="34" charset="0"/>
              </a:rPr>
              <a:t>3,3</a:t>
            </a:r>
            <a:r>
              <a:rPr lang="es-ES_tradnl" sz="2400" dirty="0">
                <a:solidFill>
                  <a:srgbClr val="FFC000"/>
                </a:solidFill>
                <a:effectLst/>
                <a:latin typeface="Arial" panose="020B0604020202020204" pitchFamily="34" charset="0"/>
                <a:ea typeface="Calibri" panose="020F0502020204030204" pitchFamily="34" charset="0"/>
              </a:rPr>
              <a:t> </a:t>
            </a:r>
            <a:r>
              <a:rPr lang="es-ES_tradnl" sz="2400" dirty="0">
                <a:effectLst/>
                <a:latin typeface="Arial" panose="020B0604020202020204" pitchFamily="34" charset="0"/>
                <a:ea typeface="Calibri" panose="020F0502020204030204" pitchFamily="34" charset="0"/>
              </a:rPr>
              <a:t>(el grafo bipartito completo de 6 vértices).</a:t>
            </a:r>
            <a:endParaRPr lang="es-ES" sz="2400" dirty="0"/>
          </a:p>
        </p:txBody>
      </p:sp>
    </p:spTree>
    <p:extLst>
      <p:ext uri="{BB962C8B-B14F-4D97-AF65-F5344CB8AC3E}">
        <p14:creationId xmlns:p14="http://schemas.microsoft.com/office/powerpoint/2010/main" val="2405574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6F01994-08CA-40EE-9988-6C4FF9460C6A}"/>
              </a:ext>
            </a:extLst>
          </p:cNvPr>
          <p:cNvSpPr>
            <a:spLocks noGrp="1"/>
          </p:cNvSpPr>
          <p:nvPr>
            <p:ph type="title"/>
          </p:nvPr>
        </p:nvSpPr>
        <p:spPr>
          <a:xfrm>
            <a:off x="630936" y="639520"/>
            <a:ext cx="3429000" cy="1719072"/>
          </a:xfrm>
        </p:spPr>
        <p:txBody>
          <a:bodyPr anchor="b">
            <a:normAutofit/>
          </a:bodyPr>
          <a:lstStyle/>
          <a:p>
            <a:r>
              <a:rPr lang="es-ES" sz="5400"/>
              <a:t>Ciclos</a:t>
            </a:r>
          </a:p>
        </p:txBody>
      </p:sp>
      <p:sp>
        <p:nvSpPr>
          <p:cNvPr id="1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AF0478FB-5B2F-478B-BD2C-496F256FD749}"/>
                  </a:ext>
                </a:extLst>
              </p:cNvPr>
              <p:cNvSpPr>
                <a:spLocks noGrp="1"/>
              </p:cNvSpPr>
              <p:nvPr>
                <p:ph idx="1"/>
              </p:nvPr>
            </p:nvSpPr>
            <p:spPr>
              <a:xfrm>
                <a:off x="630936" y="2807208"/>
                <a:ext cx="3429000" cy="3410712"/>
              </a:xfrm>
            </p:spPr>
            <p:txBody>
              <a:bodyPr anchor="t">
                <a:normAutofit fontScale="92500" lnSpcReduction="10000"/>
              </a:bodyPr>
              <a:lstStyle/>
              <a:p>
                <a:r>
                  <a:rPr lang="es-ES_tradnl" sz="2200" dirty="0">
                    <a:effectLst/>
                    <a:latin typeface="Arial" panose="020B0604020202020204" pitchFamily="34" charset="0"/>
                    <a:ea typeface="Calibri" panose="020F0502020204030204" pitchFamily="34" charset="0"/>
                    <a:cs typeface="Times New Roman" panose="02020603050405020304" pitchFamily="18" charset="0"/>
                  </a:rPr>
                  <a:t>Un </a:t>
                </a:r>
                <a:r>
                  <a:rPr lang="es-ES_tradnl" sz="2200" b="1" dirty="0">
                    <a:effectLst/>
                    <a:latin typeface="Arial" panose="020B0604020202020204" pitchFamily="34" charset="0"/>
                    <a:ea typeface="Calibri" panose="020F0502020204030204" pitchFamily="34" charset="0"/>
                    <a:cs typeface="Times New Roman" panose="02020603050405020304" pitchFamily="18" charset="0"/>
                  </a:rPr>
                  <a:t>ciclo</a:t>
                </a:r>
                <a:r>
                  <a:rPr lang="es-ES_tradnl" sz="2200" dirty="0">
                    <a:effectLst/>
                    <a:latin typeface="Arial" panose="020B0604020202020204" pitchFamily="34" charset="0"/>
                    <a:ea typeface="Calibri" panose="020F0502020204030204" pitchFamily="34" charset="0"/>
                    <a:cs typeface="Times New Roman" panose="02020603050405020304" pitchFamily="18" charset="0"/>
                  </a:rPr>
                  <a:t> es un camino simple en el que el primer y último vértices son el mismo (</a:t>
                </a:r>
                <a14:m>
                  <m:oMath xmlns:m="http://schemas.openxmlformats.org/officeDocument/2006/math">
                    <m:sSub>
                      <m:sSubPr>
                        <m:ctrlPr>
                          <a:rPr lang="es-ES" sz="2200" i="1">
                            <a:effectLst/>
                            <a:latin typeface="Cambria Math" panose="02040503050406030204" pitchFamily="18" charset="0"/>
                            <a:ea typeface="Calibri" panose="020F0502020204030204" pitchFamily="34" charset="0"/>
                            <a:cs typeface="Arial" panose="020B0604020202020204" pitchFamily="34" charset="0"/>
                          </a:rPr>
                        </m:ctrlPr>
                      </m:sSubPr>
                      <m:e>
                        <m:r>
                          <a:rPr lang="es-ES_tradnl" sz="2200" i="1">
                            <a:effectLst/>
                            <a:latin typeface="Cambria Math" panose="02040503050406030204" pitchFamily="18" charset="0"/>
                            <a:ea typeface="Calibri" panose="020F0502020204030204" pitchFamily="34" charset="0"/>
                            <a:cs typeface="Arial" panose="020B0604020202020204" pitchFamily="34" charset="0"/>
                          </a:rPr>
                          <m:t>𝑛</m:t>
                        </m:r>
                      </m:e>
                      <m:sub>
                        <m:r>
                          <a:rPr lang="es-ES_tradnl" sz="2200" i="1">
                            <a:effectLst/>
                            <a:latin typeface="Cambria Math" panose="02040503050406030204" pitchFamily="18" charset="0"/>
                            <a:ea typeface="Calibri" panose="020F0502020204030204" pitchFamily="34" charset="0"/>
                            <a:cs typeface="Arial" panose="020B0604020202020204" pitchFamily="34" charset="0"/>
                          </a:rPr>
                          <m:t>1</m:t>
                        </m:r>
                      </m:sub>
                    </m:sSub>
                  </m:oMath>
                </a14:m>
                <a:r>
                  <a:rPr lang="es-ES_tradnl" sz="22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sSub>
                      <m:sSubPr>
                        <m:ctrlPr>
                          <a:rPr lang="es-ES" sz="2200" i="1">
                            <a:effectLst/>
                            <a:latin typeface="Cambria Math" panose="02040503050406030204" pitchFamily="18" charset="0"/>
                            <a:ea typeface="Calibri" panose="020F0502020204030204" pitchFamily="34" charset="0"/>
                            <a:cs typeface="Arial" panose="020B0604020202020204" pitchFamily="34" charset="0"/>
                          </a:rPr>
                        </m:ctrlPr>
                      </m:sSubPr>
                      <m:e>
                        <m:r>
                          <a:rPr lang="es-ES_tradnl" sz="2200" i="1">
                            <a:effectLst/>
                            <a:latin typeface="Cambria Math" panose="02040503050406030204" pitchFamily="18" charset="0"/>
                            <a:ea typeface="Calibri" panose="020F0502020204030204" pitchFamily="34" charset="0"/>
                            <a:cs typeface="Arial" panose="020B0604020202020204" pitchFamily="34" charset="0"/>
                          </a:rPr>
                          <m:t>𝑛</m:t>
                        </m:r>
                      </m:e>
                      <m:sub>
                        <m:r>
                          <a:rPr lang="es-ES_tradnl" sz="2200" i="1">
                            <a:effectLst/>
                            <a:latin typeface="Cambria Math" panose="02040503050406030204" pitchFamily="18" charset="0"/>
                            <a:ea typeface="Calibri" panose="020F0502020204030204" pitchFamily="34" charset="0"/>
                            <a:cs typeface="Arial" panose="020B0604020202020204" pitchFamily="34" charset="0"/>
                          </a:rPr>
                          <m:t>𝑚</m:t>
                        </m:r>
                      </m:sub>
                    </m:sSub>
                  </m:oMath>
                </a14:m>
                <a:r>
                  <a:rPr lang="es-ES_tradnl" sz="2200" dirty="0">
                    <a:effectLst/>
                    <a:latin typeface="Arial" panose="020B0604020202020204" pitchFamily="34" charset="0"/>
                    <a:ea typeface="Calibri" panose="020F0502020204030204" pitchFamily="34" charset="0"/>
                    <a:cs typeface="Times New Roman" panose="02020603050405020304" pitchFamily="18" charset="0"/>
                  </a:rPr>
                  <a:t>). Si un camino desde un vértice a él mismo no contiene otros vértices entonces decimos que es un </a:t>
                </a:r>
                <a:r>
                  <a:rPr lang="es-ES_tradnl" sz="2200" b="1" dirty="0">
                    <a:effectLst/>
                    <a:latin typeface="Arial" panose="020B0604020202020204" pitchFamily="34" charset="0"/>
                    <a:ea typeface="Calibri" panose="020F0502020204030204" pitchFamily="34" charset="0"/>
                    <a:cs typeface="Times New Roman" panose="02020603050405020304" pitchFamily="18" charset="0"/>
                  </a:rPr>
                  <a:t>ciclo degenerado.</a:t>
                </a:r>
                <a:r>
                  <a:rPr lang="es-ES_tradnl" sz="2200" b="1" dirty="0">
                    <a:latin typeface="Arial" panose="020B0604020202020204" pitchFamily="34" charset="0"/>
                    <a:ea typeface="Calibri" panose="020F0502020204030204" pitchFamily="34" charset="0"/>
                    <a:cs typeface="Times New Roman" panose="02020603050405020304" pitchFamily="18" charset="0"/>
                  </a:rPr>
                  <a:t> E</a:t>
                </a:r>
                <a:r>
                  <a:rPr lang="es-ES_tradnl" b="1" dirty="0"/>
                  <a:t>jemplo: En la figura2, marcado en rosa, un ciclo, </a:t>
                </a:r>
                <a:r>
                  <a:rPr lang="es-ES_tradnl" b="1" dirty="0" err="1">
                    <a:solidFill>
                      <a:srgbClr val="FF3399"/>
                    </a:solidFill>
                  </a:rPr>
                  <a:t>acda</a:t>
                </a:r>
                <a:r>
                  <a:rPr lang="es-ES_tradnl" b="1" dirty="0">
                    <a:solidFill>
                      <a:srgbClr val="FF3399"/>
                    </a:solidFill>
                  </a:rPr>
                  <a:t>.</a:t>
                </a:r>
                <a:r>
                  <a:rPr lang="es-ES_tradnl" b="1" dirty="0"/>
                  <a:t> </a:t>
                </a:r>
                <a:endParaRPr lang="es-ES" dirty="0"/>
              </a:p>
              <a:p>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2200" dirty="0"/>
              </a:p>
              <a:p>
                <a:endParaRPr lang="es-ES" sz="2200" dirty="0"/>
              </a:p>
            </p:txBody>
          </p:sp>
        </mc:Choice>
        <mc:Fallback xmlns="">
          <p:sp>
            <p:nvSpPr>
              <p:cNvPr id="3" name="Marcador de contenido 2">
                <a:extLst>
                  <a:ext uri="{FF2B5EF4-FFF2-40B4-BE49-F238E27FC236}">
                    <a16:creationId xmlns:a16="http://schemas.microsoft.com/office/drawing/2014/main" id="{AF0478FB-5B2F-478B-BD2C-496F256FD749}"/>
                  </a:ext>
                </a:extLst>
              </p:cNvPr>
              <p:cNvSpPr>
                <a:spLocks noGrp="1" noRot="1" noChangeAspect="1" noMove="1" noResize="1" noEditPoints="1" noAdjustHandles="1" noChangeArrowheads="1" noChangeShapeType="1" noTextEdit="1"/>
              </p:cNvSpPr>
              <p:nvPr>
                <p:ph idx="1"/>
              </p:nvPr>
            </p:nvSpPr>
            <p:spPr>
              <a:xfrm>
                <a:off x="630936" y="2807208"/>
                <a:ext cx="3429000" cy="3410712"/>
              </a:xfrm>
              <a:blipFill>
                <a:blip r:embed="rId2"/>
                <a:stretch>
                  <a:fillRect l="-1601" t="-2683" r="-2313" b="-1968"/>
                </a:stretch>
              </a:blipFill>
            </p:spPr>
            <p:txBody>
              <a:bodyPr/>
              <a:lstStyle/>
              <a:p>
                <a:r>
                  <a:rPr lang="es-ES">
                    <a:noFill/>
                  </a:rPr>
                  <a:t> </a:t>
                </a:r>
              </a:p>
            </p:txBody>
          </p:sp>
        </mc:Fallback>
      </mc:AlternateContent>
      <p:pic>
        <p:nvPicPr>
          <p:cNvPr id="4" name="Imagen 3" descr="Lightbox">
            <a:extLst>
              <a:ext uri="{FF2B5EF4-FFF2-40B4-BE49-F238E27FC236}">
                <a16:creationId xmlns:a16="http://schemas.microsoft.com/office/drawing/2014/main" id="{983AC7C8-F1C7-4D95-9BD3-58D193B84944}"/>
              </a:ext>
            </a:extLst>
          </p:cNvPr>
          <p:cNvPicPr/>
          <p:nvPr/>
        </p:nvPicPr>
        <p:blipFill rotWithShape="1">
          <a:blip r:embed="rId3">
            <a:extLst>
              <a:ext uri="{28A0092B-C50C-407E-A947-70E740481C1C}">
                <a14:useLocalDpi xmlns:a14="http://schemas.microsoft.com/office/drawing/2010/main" val="0"/>
              </a:ext>
            </a:extLst>
          </a:blip>
          <a:srcRect l="23286" t="61090" r="23943" b="7049"/>
          <a:stretch/>
        </p:blipFill>
        <p:spPr bwMode="auto">
          <a:xfrm>
            <a:off x="4654296" y="1865930"/>
            <a:ext cx="6903720" cy="3126140"/>
          </a:xfrm>
          <a:prstGeom prst="rect">
            <a:avLst/>
          </a:prstGeom>
          <a:noFill/>
          <a:extLst>
            <a:ext uri="{53640926-AAD7-44D8-BBD7-CCE9431645EC}">
              <a14:shadowObscured xmlns:a14="http://schemas.microsoft.com/office/drawing/2010/main"/>
            </a:ext>
          </a:extLst>
        </p:spPr>
      </p:pic>
      <p:sp>
        <p:nvSpPr>
          <p:cNvPr id="8" name="CuadroTexto 7">
            <a:extLst>
              <a:ext uri="{FF2B5EF4-FFF2-40B4-BE49-F238E27FC236}">
                <a16:creationId xmlns:a16="http://schemas.microsoft.com/office/drawing/2014/main" id="{BC292513-4302-44D8-BBD5-0F1707FF5CDE}"/>
              </a:ext>
            </a:extLst>
          </p:cNvPr>
          <p:cNvSpPr txBox="1"/>
          <p:nvPr/>
        </p:nvSpPr>
        <p:spPr>
          <a:xfrm>
            <a:off x="3048000" y="3244334"/>
            <a:ext cx="6096000" cy="2585323"/>
          </a:xfrm>
          <a:prstGeom prst="rect">
            <a:avLst/>
          </a:prstGeom>
          <a:noFill/>
        </p:spPr>
        <p:txBody>
          <a:bodyPr wrap="square">
            <a:spAutoFit/>
          </a:bodyPr>
          <a:lstStyle/>
          <a:p>
            <a:r>
              <a:rPr lang="es-ES_tradnl" dirty="0"/>
              <a:t>                  </a:t>
            </a:r>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a:t>                                          FIGURA 2</a:t>
            </a:r>
            <a:endParaRPr lang="es-ES" dirty="0"/>
          </a:p>
        </p:txBody>
      </p:sp>
    </p:spTree>
    <p:extLst>
      <p:ext uri="{BB962C8B-B14F-4D97-AF65-F5344CB8AC3E}">
        <p14:creationId xmlns:p14="http://schemas.microsoft.com/office/powerpoint/2010/main" val="9374318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F7F7B2F-8014-408A-9662-5EF2302AF41D}"/>
              </a:ext>
            </a:extLst>
          </p:cNvPr>
          <p:cNvSpPr>
            <a:spLocks noGrp="1"/>
          </p:cNvSpPr>
          <p:nvPr>
            <p:ph type="title"/>
          </p:nvPr>
        </p:nvSpPr>
        <p:spPr>
          <a:xfrm>
            <a:off x="793662" y="386930"/>
            <a:ext cx="10066122" cy="1298448"/>
          </a:xfrm>
        </p:spPr>
        <p:txBody>
          <a:bodyPr vert="horz" lIns="91440" tIns="45720" rIns="91440" bIns="45720" rtlCol="0" anchor="b">
            <a:normAutofit/>
          </a:bodyPr>
          <a:lstStyle/>
          <a:p>
            <a:r>
              <a:rPr lang="en-US" kern="1200" dirty="0" err="1">
                <a:latin typeface="+mj-lt"/>
                <a:ea typeface="+mj-ea"/>
                <a:cs typeface="+mj-cs"/>
              </a:rPr>
              <a:t>T</a:t>
            </a:r>
            <a:r>
              <a:rPr lang="en-US" kern="1200" dirty="0" err="1">
                <a:effectLst/>
                <a:latin typeface="+mj-lt"/>
                <a:ea typeface="+mj-ea"/>
                <a:cs typeface="+mj-cs"/>
              </a:rPr>
              <a:t>eorema</a:t>
            </a:r>
            <a:r>
              <a:rPr lang="en-US" kern="1200" dirty="0">
                <a:effectLst/>
                <a:latin typeface="+mj-lt"/>
                <a:ea typeface="+mj-ea"/>
                <a:cs typeface="+mj-cs"/>
              </a:rPr>
              <a:t> de </a:t>
            </a:r>
            <a:r>
              <a:rPr lang="en-US" kern="1200" dirty="0" err="1">
                <a:effectLst/>
                <a:latin typeface="+mj-lt"/>
                <a:ea typeface="+mj-ea"/>
                <a:cs typeface="+mj-cs"/>
              </a:rPr>
              <a:t>Kuratowski</a:t>
            </a:r>
            <a:br>
              <a:rPr lang="en-US" kern="1200" dirty="0">
                <a:effectLst/>
                <a:latin typeface="+mj-lt"/>
                <a:ea typeface="+mj-ea"/>
                <a:cs typeface="+mj-cs"/>
              </a:rPr>
            </a:br>
            <a:r>
              <a:rPr lang="en-US" kern="1200" dirty="0">
                <a:latin typeface="+mj-lt"/>
                <a:ea typeface="+mj-ea"/>
                <a:cs typeface="+mj-cs"/>
              </a:rPr>
              <a:t> </a:t>
            </a:r>
          </a:p>
        </p:txBody>
      </p:sp>
      <p:sp>
        <p:nvSpPr>
          <p:cNvPr id="18" name="Rectangle 17">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2">
            <a:extLst>
              <a:ext uri="{FF2B5EF4-FFF2-40B4-BE49-F238E27FC236}">
                <a16:creationId xmlns:a16="http://schemas.microsoft.com/office/drawing/2014/main" id="{B9D0880F-73CC-4E39-8A01-BACB0049AE5B}"/>
              </a:ext>
            </a:extLst>
          </p:cNvPr>
          <p:cNvSpPr>
            <a:spLocks noGrp="1"/>
          </p:cNvSpPr>
          <p:nvPr>
            <p:ph idx="1"/>
          </p:nvPr>
        </p:nvSpPr>
        <p:spPr>
          <a:xfrm>
            <a:off x="793661" y="2599509"/>
            <a:ext cx="4530898" cy="3639450"/>
          </a:xfrm>
        </p:spPr>
        <p:txBody>
          <a:bodyPr anchor="ctr">
            <a:normAutofit/>
          </a:bodyPr>
          <a:lstStyle/>
          <a:p>
            <a:r>
              <a:rPr lang="es-ES_tradnl" sz="2000" dirty="0">
                <a:effectLst/>
                <a:latin typeface="Arial" panose="020B0604020202020204" pitchFamily="34" charset="0"/>
                <a:ea typeface="Calibri" panose="020F0502020204030204" pitchFamily="34" charset="0"/>
              </a:rPr>
              <a:t>Un grafo es plano si y solo si no contiene un subgrafo isomorfo a una subdivisión elemental de </a:t>
            </a:r>
            <a:r>
              <a:rPr lang="es-ES_tradnl" sz="2000" i="1" dirty="0">
                <a:effectLst/>
                <a:latin typeface="Arial" panose="020B0604020202020204" pitchFamily="34" charset="0"/>
                <a:ea typeface="Calibri" panose="020F0502020204030204" pitchFamily="34" charset="0"/>
              </a:rPr>
              <a:t>K</a:t>
            </a:r>
            <a:r>
              <a:rPr lang="es-ES_tradnl" sz="2000" baseline="-25000" dirty="0">
                <a:effectLst/>
                <a:latin typeface="Arial" panose="020B0604020202020204" pitchFamily="34" charset="0"/>
                <a:ea typeface="Calibri" panose="020F0502020204030204" pitchFamily="34" charset="0"/>
              </a:rPr>
              <a:t>5</a:t>
            </a:r>
            <a:r>
              <a:rPr lang="es-ES_tradnl" sz="2000" dirty="0">
                <a:effectLst/>
                <a:latin typeface="Arial" panose="020B0604020202020204" pitchFamily="34" charset="0"/>
                <a:ea typeface="Calibri" panose="020F0502020204030204" pitchFamily="34" charset="0"/>
              </a:rPr>
              <a:t> (el grafo completo de 5 vértices) o </a:t>
            </a:r>
            <a:r>
              <a:rPr lang="es-ES_tradnl" sz="2000" i="1" dirty="0">
                <a:effectLst/>
                <a:latin typeface="Arial" panose="020B0604020202020204" pitchFamily="34" charset="0"/>
                <a:ea typeface="Calibri" panose="020F0502020204030204" pitchFamily="34" charset="0"/>
              </a:rPr>
              <a:t>K</a:t>
            </a:r>
            <a:r>
              <a:rPr lang="es-ES_tradnl" sz="2000" baseline="-25000" dirty="0">
                <a:effectLst/>
                <a:latin typeface="Arial" panose="020B0604020202020204" pitchFamily="34" charset="0"/>
                <a:ea typeface="Calibri" panose="020F0502020204030204" pitchFamily="34" charset="0"/>
              </a:rPr>
              <a:t>3,3</a:t>
            </a:r>
            <a:r>
              <a:rPr lang="es-ES_tradnl" sz="2000" dirty="0">
                <a:effectLst/>
                <a:latin typeface="Arial" panose="020B0604020202020204" pitchFamily="34" charset="0"/>
                <a:ea typeface="Calibri" panose="020F0502020204030204" pitchFamily="34" charset="0"/>
              </a:rPr>
              <a:t> (el grafo bipartito completo de 6 vértices).</a:t>
            </a:r>
            <a:endParaRPr lang="es-ES" sz="2000" dirty="0"/>
          </a:p>
          <a:p>
            <a:endParaRPr lang="en-US" sz="2000" dirty="0"/>
          </a:p>
        </p:txBody>
      </p:sp>
      <p:pic>
        <p:nvPicPr>
          <p:cNvPr id="4" name="Marcador de contenido 3" descr="Forma, Polígono&#10;&#10;Descripción generada automáticamente">
            <a:extLst>
              <a:ext uri="{FF2B5EF4-FFF2-40B4-BE49-F238E27FC236}">
                <a16:creationId xmlns:a16="http://schemas.microsoft.com/office/drawing/2014/main" id="{9E22857B-448C-4284-B483-2DC5DEF76DA0}"/>
              </a:ext>
            </a:extLst>
          </p:cNvPr>
          <p:cNvPicPr>
            <a:picLocks/>
          </p:cNvPicPr>
          <p:nvPr/>
        </p:nvPicPr>
        <p:blipFill>
          <a:blip r:embed="rId2">
            <a:extLst>
              <a:ext uri="{28A0092B-C50C-407E-A947-70E740481C1C}">
                <a14:useLocalDpi xmlns:a14="http://schemas.microsoft.com/office/drawing/2010/main" val="0"/>
              </a:ext>
            </a:extLst>
          </a:blip>
          <a:stretch>
            <a:fillRect/>
          </a:stretch>
        </p:blipFill>
        <p:spPr bwMode="auto">
          <a:xfrm>
            <a:off x="5911532" y="3050565"/>
            <a:ext cx="5150277" cy="2581624"/>
          </a:xfrm>
          <a:prstGeom prst="rect">
            <a:avLst/>
          </a:prstGeom>
          <a:noFill/>
        </p:spPr>
      </p:pic>
      <p:sp>
        <p:nvSpPr>
          <p:cNvPr id="22" name="Rectangle 21">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10965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46F1899-579D-4F39-B127-9AB6F218279F}"/>
              </a:ext>
            </a:extLst>
          </p:cNvPr>
          <p:cNvSpPr>
            <a:spLocks noGrp="1"/>
          </p:cNvSpPr>
          <p:nvPr>
            <p:ph type="title"/>
          </p:nvPr>
        </p:nvSpPr>
        <p:spPr>
          <a:xfrm>
            <a:off x="793662" y="386930"/>
            <a:ext cx="10066122" cy="1298448"/>
          </a:xfrm>
        </p:spPr>
        <p:txBody>
          <a:bodyPr anchor="b">
            <a:normAutofit/>
          </a:bodyPr>
          <a:lstStyle/>
          <a:p>
            <a:r>
              <a:rPr lang="es-ES" dirty="0">
                <a:latin typeface="Abadi" panose="020B0604020104020204" pitchFamily="34" charset="0"/>
              </a:rPr>
              <a:t>Un ejemplo de </a:t>
            </a:r>
            <a:r>
              <a:rPr lang="es-ES" dirty="0">
                <a:effectLst/>
                <a:latin typeface="Abadi" panose="020B0604020104020204" pitchFamily="34" charset="0"/>
                <a:ea typeface="Times New Roman" panose="02020603050405020304" pitchFamily="18" charset="0"/>
                <a:cs typeface="Times New Roman" panose="02020603050405020304" pitchFamily="18" charset="0"/>
              </a:rPr>
              <a:t>grafo </a:t>
            </a:r>
            <a:r>
              <a:rPr lang="es-ES" dirty="0" err="1">
                <a:effectLst/>
                <a:latin typeface="Abadi" panose="020B0604020104020204" pitchFamily="34" charset="0"/>
                <a:ea typeface="Times New Roman" panose="02020603050405020304" pitchFamily="18" charset="0"/>
                <a:cs typeface="Times New Roman" panose="02020603050405020304" pitchFamily="18" charset="0"/>
              </a:rPr>
              <a:t>aplanable</a:t>
            </a:r>
            <a:endParaRPr lang="es-ES" dirty="0">
              <a:latin typeface="Abadi" panose="020B0604020104020204" pitchFamily="34" charset="0"/>
            </a:endParaRPr>
          </a:p>
        </p:txBody>
      </p:sp>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4A1F345C-D835-4562-B73A-CD346D966744}"/>
              </a:ext>
            </a:extLst>
          </p:cNvPr>
          <p:cNvSpPr>
            <a:spLocks noGrp="1"/>
          </p:cNvSpPr>
          <p:nvPr>
            <p:ph idx="1"/>
          </p:nvPr>
        </p:nvSpPr>
        <p:spPr>
          <a:xfrm>
            <a:off x="793661" y="2599509"/>
            <a:ext cx="4530898" cy="3639450"/>
          </a:xfrm>
        </p:spPr>
        <p:txBody>
          <a:bodyPr anchor="ctr">
            <a:normAutofit fontScale="70000" lnSpcReduction="20000"/>
          </a:bodyPr>
          <a:lstStyle/>
          <a:p>
            <a:r>
              <a:rPr lang="es-ES" sz="2600" dirty="0">
                <a:effectLst/>
                <a:latin typeface="Arial" panose="020B0604020202020204" pitchFamily="34" charset="0"/>
                <a:ea typeface="Times New Roman" panose="02020603050405020304" pitchFamily="18" charset="0"/>
                <a:cs typeface="Times New Roman" panose="02020603050405020304" pitchFamily="18" charset="0"/>
              </a:rPr>
              <a:t>En la imagen tenemos el grafo del lado izquierdo y nos damos cuenta que no es un grafo plano por lo que se trata de mover una arista de las que se cruzan de modo que ya no se cruce con ninguna arista del grafo pero que esa arista una los mismos vértices. En la imagen del lado derecho nos damos cuenta que se puede transformar a un grafo plano, es decir, que tenemos una </a:t>
            </a:r>
            <a:r>
              <a:rPr lang="es-ES" sz="2600" b="1" dirty="0">
                <a:effectLst/>
                <a:latin typeface="Arial" panose="020B0604020202020204" pitchFamily="34" charset="0"/>
                <a:ea typeface="Times New Roman" panose="02020603050405020304" pitchFamily="18" charset="0"/>
                <a:cs typeface="Times New Roman" panose="02020603050405020304" pitchFamily="18" charset="0"/>
              </a:rPr>
              <a:t>representación planar del grafo</a:t>
            </a:r>
            <a:r>
              <a:rPr lang="es-ES" sz="2600" dirty="0">
                <a:effectLst/>
                <a:latin typeface="Arial" panose="020B0604020202020204" pitchFamily="34" charset="0"/>
                <a:ea typeface="Times New Roman" panose="02020603050405020304" pitchFamily="18" charset="0"/>
                <a:cs typeface="Times New Roman" panose="02020603050405020304" pitchFamily="18" charset="0"/>
              </a:rPr>
              <a:t>. La representación de la izquierda es una representación no planar del grafo.</a:t>
            </a:r>
            <a:endParaRPr lang="es-ES" sz="2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s-ES" sz="2600" dirty="0">
                <a:effectLst/>
                <a:latin typeface="Arial" panose="020B0604020202020204" pitchFamily="34" charset="0"/>
                <a:ea typeface="Times New Roman" panose="02020603050405020304" pitchFamily="18" charset="0"/>
                <a:cs typeface="Times New Roman" panose="02020603050405020304" pitchFamily="18" charset="0"/>
              </a:rPr>
              <a:t>Conclusión: Nuestro grafo si se pudo transformar en un grafo plano, por lo tanto se concluye que es un grafo </a:t>
            </a:r>
            <a:r>
              <a:rPr lang="es-ES" sz="2600" dirty="0" err="1">
                <a:effectLst/>
                <a:latin typeface="Arial" panose="020B0604020202020204" pitchFamily="34" charset="0"/>
                <a:ea typeface="Times New Roman" panose="02020603050405020304" pitchFamily="18" charset="0"/>
                <a:cs typeface="Times New Roman" panose="02020603050405020304" pitchFamily="18" charset="0"/>
              </a:rPr>
              <a:t>aplanable</a:t>
            </a:r>
            <a:r>
              <a:rPr lang="es-ES" sz="2600" dirty="0">
                <a:effectLst/>
                <a:latin typeface="Arial" panose="020B0604020202020204" pitchFamily="34" charset="0"/>
                <a:ea typeface="Times New Roman" panose="02020603050405020304" pitchFamily="18" charset="0"/>
                <a:cs typeface="Times New Roman" panose="02020603050405020304" pitchFamily="18" charset="0"/>
              </a:rPr>
              <a:t>.</a:t>
            </a:r>
            <a:endParaRPr lang="es-ES" sz="26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1400" dirty="0"/>
          </a:p>
        </p:txBody>
      </p:sp>
      <p:pic>
        <p:nvPicPr>
          <p:cNvPr id="4" name="Imagen 3" descr="planar y plana">
            <a:extLst>
              <a:ext uri="{FF2B5EF4-FFF2-40B4-BE49-F238E27FC236}">
                <a16:creationId xmlns:a16="http://schemas.microsoft.com/office/drawing/2014/main" id="{9B151A8D-AEE1-41E2-B812-4F1CA8146A1D}"/>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5911532" y="3343511"/>
            <a:ext cx="5150277" cy="1995732"/>
          </a:xfrm>
          <a:prstGeom prst="rect">
            <a:avLst/>
          </a:prstGeom>
          <a:noFill/>
        </p:spPr>
      </p:pic>
      <p:sp>
        <p:nvSpPr>
          <p:cNvPr id="15" name="Rectangle 1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17754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17EE317-55E1-4C50-9A53-DD0222187E8B}"/>
              </a:ext>
            </a:extLst>
          </p:cNvPr>
          <p:cNvSpPr>
            <a:spLocks noGrp="1"/>
          </p:cNvSpPr>
          <p:nvPr>
            <p:ph type="title"/>
          </p:nvPr>
        </p:nvSpPr>
        <p:spPr>
          <a:xfrm>
            <a:off x="808638" y="386930"/>
            <a:ext cx="9236700" cy="1188950"/>
          </a:xfrm>
        </p:spPr>
        <p:txBody>
          <a:bodyPr anchor="b">
            <a:normAutofit/>
          </a:bodyPr>
          <a:lstStyle/>
          <a:p>
            <a:r>
              <a:rPr lang="es-ES" sz="5400" dirty="0"/>
              <a:t>Fórmula de Euler</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7D329649-CD6D-4C7C-B6E0-A4DE2C35132F}"/>
              </a:ext>
            </a:extLst>
          </p:cNvPr>
          <p:cNvSpPr>
            <a:spLocks noGrp="1"/>
          </p:cNvSpPr>
          <p:nvPr>
            <p:ph idx="1"/>
          </p:nvPr>
        </p:nvSpPr>
        <p:spPr>
          <a:xfrm>
            <a:off x="793660" y="2599509"/>
            <a:ext cx="10143668" cy="3435531"/>
          </a:xfrm>
        </p:spPr>
        <p:txBody>
          <a:bodyPr anchor="ctr">
            <a:normAutofit/>
          </a:bodyPr>
          <a:lstStyle/>
          <a:p>
            <a:r>
              <a:rPr lang="es-ES" sz="2200" dirty="0">
                <a:effectLst/>
                <a:latin typeface="Arial" panose="020B0604020202020204" pitchFamily="34" charset="0"/>
                <a:ea typeface="Times New Roman" panose="02020603050405020304" pitchFamily="18" charset="0"/>
              </a:rPr>
              <a:t>Cuando un grafo plano se puede dibujar sin aristas que se crucen, las aristas y los vértices del grafo dividen el plano en regiones que se llaman </a:t>
            </a:r>
            <a:r>
              <a:rPr lang="es-ES" sz="2200" b="1" dirty="0">
                <a:effectLst/>
                <a:latin typeface="Arial" panose="020B0604020202020204" pitchFamily="34" charset="0"/>
                <a:ea typeface="Times New Roman" panose="02020603050405020304" pitchFamily="18" charset="0"/>
              </a:rPr>
              <a:t>caras</a:t>
            </a:r>
            <a:r>
              <a:rPr lang="es-ES" sz="2200" dirty="0">
                <a:effectLst/>
                <a:latin typeface="Arial" panose="020B0604020202020204" pitchFamily="34" charset="0"/>
                <a:ea typeface="Times New Roman" panose="02020603050405020304" pitchFamily="18" charset="0"/>
              </a:rPr>
              <a:t>.</a:t>
            </a:r>
            <a:endParaRPr lang="es-ES" sz="2200" dirty="0">
              <a:effectLst/>
              <a:latin typeface="Times New Roman" panose="02020603050405020304" pitchFamily="18" charset="0"/>
              <a:ea typeface="Times New Roman" panose="02020603050405020304" pitchFamily="18" charset="0"/>
            </a:endParaRPr>
          </a:p>
          <a:p>
            <a:r>
              <a:rPr lang="es-ES" sz="2200" dirty="0">
                <a:effectLst/>
                <a:latin typeface="Arial" panose="020B0604020202020204" pitchFamily="34" charset="0"/>
                <a:ea typeface="Times New Roman" panose="02020603050405020304" pitchFamily="18" charset="0"/>
              </a:rPr>
              <a:t>¿Cuántas caras tienes el grafo plano de la imagen precedente? Si miramos la imagen izquierda, podríamos pensar que tiene 5, pero nos queda claro con la imagen de la derecha que son 4 (NÓTESE QUE ESTAMOS INCLUYENDO LA REGIÓN EXTERIOR TAMBIÉN). Y, tengamos cuidado, </a:t>
            </a:r>
            <a:r>
              <a:rPr lang="es-ES" sz="2200" b="1" dirty="0">
                <a:effectLst/>
                <a:latin typeface="Arial" panose="020B0604020202020204" pitchFamily="34" charset="0"/>
                <a:ea typeface="Times New Roman" panose="02020603050405020304" pitchFamily="18" charset="0"/>
              </a:rPr>
              <a:t>solamente podemos contar caras si tenemos una representación planar.</a:t>
            </a:r>
            <a:endParaRPr lang="es-ES" sz="2200" b="1" dirty="0">
              <a:effectLst/>
              <a:latin typeface="Times New Roman" panose="02020603050405020304" pitchFamily="18" charset="0"/>
              <a:ea typeface="Times New Roman" panose="02020603050405020304" pitchFamily="18" charset="0"/>
            </a:endParaRPr>
          </a:p>
          <a:p>
            <a:r>
              <a:rPr lang="es-ES" sz="2200" dirty="0">
                <a:effectLst/>
                <a:latin typeface="Arial" panose="020B0604020202020204" pitchFamily="34" charset="0"/>
                <a:ea typeface="Times New Roman" panose="02020603050405020304" pitchFamily="18" charset="0"/>
              </a:rPr>
              <a:t>Existe una relación entre el número de vértices v, el número de aristas e, y el número de caras, f, que viene dada por la Fórmula de Euler.</a:t>
            </a:r>
            <a:endParaRPr lang="es-ES" sz="2200" dirty="0">
              <a:effectLst/>
              <a:latin typeface="Times New Roman" panose="02020603050405020304" pitchFamily="18" charset="0"/>
              <a:ea typeface="Times New Roman" panose="02020603050405020304" pitchFamily="18" charset="0"/>
            </a:endParaRPr>
          </a:p>
          <a:p>
            <a:endParaRPr lang="es-ES" sz="2200" dirty="0"/>
          </a:p>
        </p:txBody>
      </p:sp>
    </p:spTree>
    <p:extLst>
      <p:ext uri="{BB962C8B-B14F-4D97-AF65-F5344CB8AC3E}">
        <p14:creationId xmlns:p14="http://schemas.microsoft.com/office/powerpoint/2010/main" val="3310339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1" name="Rectangle 10">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0384B8F-92A8-4D5D-A58E-28DBF22C6014}"/>
              </a:ext>
            </a:extLst>
          </p:cNvPr>
          <p:cNvSpPr>
            <a:spLocks noGrp="1"/>
          </p:cNvSpPr>
          <p:nvPr>
            <p:ph type="title"/>
          </p:nvPr>
        </p:nvSpPr>
        <p:spPr>
          <a:xfrm>
            <a:off x="1282963" y="1238080"/>
            <a:ext cx="9849751" cy="1349671"/>
          </a:xfrm>
        </p:spPr>
        <p:txBody>
          <a:bodyPr anchor="b">
            <a:normAutofit/>
          </a:bodyPr>
          <a:lstStyle/>
          <a:p>
            <a:r>
              <a:rPr lang="es-ES" sz="5400" dirty="0"/>
              <a:t>Fórmula de Euler</a:t>
            </a:r>
          </a:p>
        </p:txBody>
      </p:sp>
      <mc:AlternateContent xmlns:mc="http://schemas.openxmlformats.org/markup-compatibility/2006">
        <mc:Choice xmlns:a14="http://schemas.microsoft.com/office/drawing/2010/main" Requires="a14">
          <p:sp>
            <p:nvSpPr>
              <p:cNvPr id="3" name="Marcador de contenido 2">
                <a:extLst>
                  <a:ext uri="{FF2B5EF4-FFF2-40B4-BE49-F238E27FC236}">
                    <a16:creationId xmlns:a16="http://schemas.microsoft.com/office/drawing/2014/main" id="{AEA3C5F3-1542-4C71-8362-21F71F404582}"/>
                  </a:ext>
                </a:extLst>
              </p:cNvPr>
              <p:cNvSpPr>
                <a:spLocks noGrp="1"/>
              </p:cNvSpPr>
              <p:nvPr>
                <p:ph idx="1"/>
              </p:nvPr>
            </p:nvSpPr>
            <p:spPr>
              <a:xfrm>
                <a:off x="1289304" y="2902913"/>
                <a:ext cx="9849751" cy="3032168"/>
              </a:xfrm>
            </p:spPr>
            <p:txBody>
              <a:bodyPr anchor="ctr">
                <a:normAutofit fontScale="92500" lnSpcReduction="10000"/>
              </a:bodyPr>
              <a:lstStyle/>
              <a:p>
                <a:r>
                  <a:rPr lang="es-ES" sz="2400" b="1" dirty="0">
                    <a:effectLst/>
                    <a:latin typeface="Arial" panose="020B0604020202020204" pitchFamily="34" charset="0"/>
                    <a:ea typeface="Times New Roman" panose="02020603050405020304" pitchFamily="18" charset="0"/>
                  </a:rPr>
                  <a:t>FÓRMULA DE EULER</a:t>
                </a:r>
                <a:r>
                  <a:rPr lang="es-ES" sz="2400" dirty="0">
                    <a:effectLst/>
                    <a:latin typeface="Arial" panose="020B0604020202020204" pitchFamily="34" charset="0"/>
                    <a:ea typeface="Times New Roman" panose="02020603050405020304" pitchFamily="18" charset="0"/>
                  </a:rPr>
                  <a:t>: Si G es un grafo plano conexo con v vértices, e aristas y f caras, tenemos:</a:t>
                </a:r>
                <a:endParaRPr lang="es-ES" sz="2400" dirty="0">
                  <a:effectLst/>
                  <a:latin typeface="Times New Roman" panose="02020603050405020304" pitchFamily="18" charset="0"/>
                  <a:ea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m:rPr>
                          <m:sty m:val="p"/>
                        </m:rPr>
                        <a:rPr lang="es-ES" sz="2400">
                          <a:effectLst/>
                          <a:latin typeface="Cambria Math" panose="02040503050406030204" pitchFamily="18" charset="0"/>
                          <a:ea typeface="Times New Roman" panose="02020603050405020304" pitchFamily="18" charset="0"/>
                        </a:rPr>
                        <m:t>v</m:t>
                      </m:r>
                      <m:r>
                        <a:rPr lang="es-ES" sz="2400" i="1">
                          <a:effectLst/>
                          <a:latin typeface="Cambria Math" panose="02040503050406030204" pitchFamily="18" charset="0"/>
                          <a:ea typeface="Times New Roman" panose="02020603050405020304" pitchFamily="18" charset="0"/>
                        </a:rPr>
                        <m:t>−</m:t>
                      </m:r>
                      <m:r>
                        <m:rPr>
                          <m:sty m:val="p"/>
                        </m:rPr>
                        <a:rPr lang="es-ES" sz="2400">
                          <a:effectLst/>
                          <a:latin typeface="Cambria Math" panose="02040503050406030204" pitchFamily="18" charset="0"/>
                          <a:ea typeface="Times New Roman" panose="02020603050405020304" pitchFamily="18" charset="0"/>
                        </a:rPr>
                        <m:t>e</m:t>
                      </m:r>
                      <m:r>
                        <a:rPr lang="es-ES" sz="2400">
                          <a:effectLst/>
                          <a:latin typeface="Cambria Math" panose="02040503050406030204" pitchFamily="18" charset="0"/>
                          <a:ea typeface="Times New Roman" panose="02020603050405020304" pitchFamily="18" charset="0"/>
                        </a:rPr>
                        <m:t>+</m:t>
                      </m:r>
                      <m:r>
                        <m:rPr>
                          <m:sty m:val="p"/>
                        </m:rPr>
                        <a:rPr lang="es-ES" sz="2400">
                          <a:effectLst/>
                          <a:latin typeface="Cambria Math" panose="02040503050406030204" pitchFamily="18" charset="0"/>
                          <a:ea typeface="Times New Roman" panose="02020603050405020304" pitchFamily="18" charset="0"/>
                        </a:rPr>
                        <m:t>f</m:t>
                      </m:r>
                      <m:r>
                        <a:rPr lang="es-ES" sz="2400">
                          <a:effectLst/>
                          <a:latin typeface="Cambria Math" panose="02040503050406030204" pitchFamily="18" charset="0"/>
                          <a:ea typeface="Times New Roman" panose="02020603050405020304" pitchFamily="18" charset="0"/>
                        </a:rPr>
                        <m:t>=2.</m:t>
                      </m:r>
                    </m:oMath>
                  </m:oMathPara>
                </a14:m>
                <a:endParaRPr lang="es-ES" sz="2400" dirty="0">
                  <a:effectLst/>
                  <a:latin typeface="Times New Roman" panose="02020603050405020304" pitchFamily="18" charset="0"/>
                  <a:ea typeface="Times New Roman" panose="02020603050405020304" pitchFamily="18" charset="0"/>
                </a:endParaRPr>
              </a:p>
              <a:p>
                <a:pPr marL="0" indent="0">
                  <a:buNone/>
                </a:pPr>
                <a:r>
                  <a:rPr lang="es-ES" sz="2400" dirty="0">
                    <a:effectLst/>
                    <a:latin typeface="Arial" panose="020B0604020202020204" pitchFamily="34" charset="0"/>
                    <a:ea typeface="Times New Roman" panose="02020603050405020304" pitchFamily="18" charset="0"/>
                  </a:rPr>
                  <a:t>O bien, </a:t>
                </a:r>
                <a14:m>
                  <m:oMath xmlns:m="http://schemas.openxmlformats.org/officeDocument/2006/math">
                    <m:r>
                      <m:rPr>
                        <m:sty m:val="p"/>
                      </m:rPr>
                      <a:rPr lang="es-ES" sz="2400">
                        <a:effectLst/>
                        <a:latin typeface="Cambria Math" panose="02040503050406030204" pitchFamily="18" charset="0"/>
                        <a:ea typeface="Times New Roman" panose="02020603050405020304" pitchFamily="18" charset="0"/>
                      </a:rPr>
                      <m:t>v</m:t>
                    </m:r>
                    <m:r>
                      <a:rPr lang="es-ES" sz="2400">
                        <a:effectLst/>
                        <a:latin typeface="Cambria Math" panose="02040503050406030204" pitchFamily="18" charset="0"/>
                        <a:ea typeface="Times New Roman" panose="02020603050405020304" pitchFamily="18" charset="0"/>
                      </a:rPr>
                      <m:t>+</m:t>
                    </m:r>
                    <m:r>
                      <m:rPr>
                        <m:sty m:val="p"/>
                      </m:rPr>
                      <a:rPr lang="es-ES" sz="2400">
                        <a:effectLst/>
                        <a:latin typeface="Cambria Math" panose="02040503050406030204" pitchFamily="18" charset="0"/>
                        <a:ea typeface="Times New Roman" panose="02020603050405020304" pitchFamily="18" charset="0"/>
                      </a:rPr>
                      <m:t>f</m:t>
                    </m:r>
                    <m:r>
                      <a:rPr lang="es-ES" sz="2400">
                        <a:effectLst/>
                        <a:latin typeface="Cambria Math" panose="02040503050406030204" pitchFamily="18" charset="0"/>
                        <a:ea typeface="Times New Roman" panose="02020603050405020304" pitchFamily="18" charset="0"/>
                      </a:rPr>
                      <m:t>=</m:t>
                    </m:r>
                    <m:r>
                      <m:rPr>
                        <m:sty m:val="p"/>
                      </m:rPr>
                      <a:rPr lang="es-ES" sz="2400">
                        <a:effectLst/>
                        <a:latin typeface="Cambria Math" panose="02040503050406030204" pitchFamily="18" charset="0"/>
                        <a:ea typeface="Times New Roman" panose="02020603050405020304" pitchFamily="18" charset="0"/>
                      </a:rPr>
                      <m:t>e</m:t>
                    </m:r>
                    <m:r>
                      <a:rPr lang="es-ES" sz="2400">
                        <a:effectLst/>
                        <a:latin typeface="Cambria Math" panose="02040503050406030204" pitchFamily="18" charset="0"/>
                        <a:ea typeface="Times New Roman" panose="02020603050405020304" pitchFamily="18" charset="0"/>
                      </a:rPr>
                      <m:t>+2.</m:t>
                    </m:r>
                  </m:oMath>
                </a14:m>
                <a:endParaRPr lang="es-ES" sz="2400" dirty="0">
                  <a:effectLst/>
                  <a:latin typeface="Times New Roman" panose="02020603050405020304" pitchFamily="18" charset="0"/>
                  <a:ea typeface="Times New Roman" panose="02020603050405020304" pitchFamily="18" charset="0"/>
                </a:endParaRPr>
              </a:p>
              <a:p>
                <a:r>
                  <a:rPr lang="es-ES" sz="2400" dirty="0">
                    <a:effectLst/>
                    <a:latin typeface="Arial" panose="020B0604020202020204" pitchFamily="34" charset="0"/>
                    <a:ea typeface="Times New Roman" panose="02020603050405020304" pitchFamily="18" charset="0"/>
                  </a:rPr>
                  <a:t>Justifiquemos por qué es cierta la fórmula de Euler. Comenzamos por construir un grafo plano paso por paso. Comenzamos por P2. Cualquier grafo conexo (que no sea un vértice aislado) debe contener el subgrafo P2. Observemos que, para P2, </a:t>
                </a:r>
                <a:endParaRPr lang="es-ES" sz="2400" dirty="0">
                  <a:effectLst/>
                  <a:latin typeface="Times New Roman" panose="02020603050405020304" pitchFamily="18" charset="0"/>
                  <a:ea typeface="Times New Roman" panose="02020603050405020304" pitchFamily="18" charset="0"/>
                </a:endParaRPr>
              </a:p>
              <a:p>
                <a:r>
                  <a:rPr lang="es-ES" sz="2400" dirty="0">
                    <a:effectLst/>
                    <a:latin typeface="Arial" panose="020B0604020202020204" pitchFamily="34" charset="0"/>
                    <a:ea typeface="Times New Roman" panose="02020603050405020304" pitchFamily="18" charset="0"/>
                  </a:rPr>
                  <a:t>v=2, e=1 y f=1, luego </a:t>
                </a:r>
                <a:r>
                  <a:rPr lang="es-ES" sz="2400" dirty="0" err="1">
                    <a:effectLst/>
                    <a:latin typeface="Arial" panose="020B0604020202020204" pitchFamily="34" charset="0"/>
                    <a:ea typeface="Times New Roman" panose="02020603050405020304" pitchFamily="18" charset="0"/>
                  </a:rPr>
                  <a:t>v−e+f</a:t>
                </a:r>
                <a:r>
                  <a:rPr lang="es-ES" sz="2400" dirty="0">
                    <a:effectLst/>
                    <a:latin typeface="Arial" panose="020B0604020202020204" pitchFamily="34" charset="0"/>
                    <a:ea typeface="Times New Roman" panose="02020603050405020304" pitchFamily="18" charset="0"/>
                  </a:rPr>
                  <a:t>=2.</a:t>
                </a:r>
                <a:endParaRPr lang="es-ES" sz="2400" dirty="0">
                  <a:effectLst/>
                  <a:latin typeface="Times New Roman" panose="02020603050405020304" pitchFamily="18" charset="0"/>
                  <a:ea typeface="Times New Roman" panose="02020603050405020304" pitchFamily="18" charset="0"/>
                </a:endParaRPr>
              </a:p>
              <a:p>
                <a:endParaRPr lang="es-ES" sz="2000" dirty="0"/>
              </a:p>
            </p:txBody>
          </p:sp>
        </mc:Choice>
        <mc:Fallback>
          <p:sp>
            <p:nvSpPr>
              <p:cNvPr id="3" name="Marcador de contenido 2">
                <a:extLst>
                  <a:ext uri="{FF2B5EF4-FFF2-40B4-BE49-F238E27FC236}">
                    <a16:creationId xmlns:a16="http://schemas.microsoft.com/office/drawing/2014/main" id="{AEA3C5F3-1542-4C71-8362-21F71F404582}"/>
                  </a:ext>
                </a:extLst>
              </p:cNvPr>
              <p:cNvSpPr>
                <a:spLocks noGrp="1" noRot="1" noChangeAspect="1" noMove="1" noResize="1" noEditPoints="1" noAdjustHandles="1" noChangeArrowheads="1" noChangeShapeType="1" noTextEdit="1"/>
              </p:cNvSpPr>
              <p:nvPr>
                <p:ph idx="1"/>
              </p:nvPr>
            </p:nvSpPr>
            <p:spPr>
              <a:xfrm>
                <a:off x="1289304" y="2902913"/>
                <a:ext cx="9849751" cy="3032168"/>
              </a:xfrm>
              <a:blipFill>
                <a:blip r:embed="rId2"/>
                <a:stretch>
                  <a:fillRect l="-805" t="-7430" r="-681"/>
                </a:stretch>
              </a:blipFill>
            </p:spPr>
            <p:txBody>
              <a:bodyPr/>
              <a:lstStyle/>
              <a:p>
                <a:r>
                  <a:rPr lang="es-ES">
                    <a:noFill/>
                  </a:rPr>
                  <a:t> </a:t>
                </a:r>
              </a:p>
            </p:txBody>
          </p:sp>
        </mc:Fallback>
      </mc:AlternateContent>
    </p:spTree>
    <p:extLst>
      <p:ext uri="{BB962C8B-B14F-4D97-AF65-F5344CB8AC3E}">
        <p14:creationId xmlns:p14="http://schemas.microsoft.com/office/powerpoint/2010/main" val="21556375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1" name="Rectangle 10">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AD82E69-5024-45C5-B1CF-2220428DA20D}"/>
              </a:ext>
            </a:extLst>
          </p:cNvPr>
          <p:cNvSpPr>
            <a:spLocks noGrp="1"/>
          </p:cNvSpPr>
          <p:nvPr>
            <p:ph type="title"/>
          </p:nvPr>
        </p:nvSpPr>
        <p:spPr>
          <a:xfrm>
            <a:off x="1282963" y="1238080"/>
            <a:ext cx="9849751" cy="1349671"/>
          </a:xfrm>
        </p:spPr>
        <p:txBody>
          <a:bodyPr anchor="b">
            <a:normAutofit/>
          </a:bodyPr>
          <a:lstStyle/>
          <a:p>
            <a:r>
              <a:rPr lang="es-ES" sz="5400"/>
              <a:t>Fórmula de Euler</a:t>
            </a:r>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705BCE95-BD53-4EA0-8E0A-4956B147CA00}"/>
                  </a:ext>
                </a:extLst>
              </p:cNvPr>
              <p:cNvSpPr>
                <a:spLocks noGrp="1"/>
              </p:cNvSpPr>
              <p:nvPr>
                <p:ph idx="1"/>
              </p:nvPr>
            </p:nvSpPr>
            <p:spPr>
              <a:xfrm>
                <a:off x="1289304" y="2587751"/>
                <a:ext cx="9849751" cy="3347330"/>
              </a:xfrm>
            </p:spPr>
            <p:txBody>
              <a:bodyPr anchor="ctr">
                <a:normAutofit fontScale="92500" lnSpcReduction="10000"/>
              </a:bodyPr>
              <a:lstStyle/>
              <a:p>
                <a:r>
                  <a:rPr lang="es-ES" sz="2400" dirty="0">
                    <a:effectLst/>
                    <a:latin typeface="Arial" panose="020B0604020202020204" pitchFamily="34" charset="0"/>
                    <a:ea typeface="Times New Roman" panose="02020603050405020304" pitchFamily="18" charset="0"/>
                  </a:rPr>
                  <a:t>Construyamos nuestro grafo añadiendo vértices y aristas a P2. Cada paso consiste en añadir un nuevo vértice conectado por una arista a nuestro grafo</a:t>
                </a:r>
                <a:r>
                  <a:rPr lang="es-ES" sz="2400" i="1" dirty="0">
                    <a:effectLst/>
                    <a:latin typeface="Arial" panose="020B0604020202020204" pitchFamily="34" charset="0"/>
                    <a:ea typeface="Times New Roman" panose="02020603050405020304" pitchFamily="18" charset="0"/>
                  </a:rPr>
                  <a:t>, o bien</a:t>
                </a:r>
                <a:r>
                  <a:rPr lang="es-ES" sz="2400" dirty="0">
                    <a:effectLst/>
                    <a:latin typeface="Arial" panose="020B0604020202020204" pitchFamily="34" charset="0"/>
                    <a:ea typeface="Times New Roman" panose="02020603050405020304" pitchFamily="18" charset="0"/>
                  </a:rPr>
                  <a:t> en conectar dos vértices que ya están en el grafo con una nueva arista (completar el circuito). En el primer caso, el número de aristas crece en 1, mientras que el número de caras es el mismo. Luego </a:t>
                </a:r>
              </a:p>
              <a:p>
                <a:pPr marL="0" indent="0">
                  <a:buNone/>
                </a:pPr>
                <a14:m>
                  <m:oMathPara xmlns:m="http://schemas.openxmlformats.org/officeDocument/2006/math">
                    <m:oMathParaPr>
                      <m:jc m:val="centerGroup"/>
                    </m:oMathParaPr>
                    <m:oMath xmlns:m="http://schemas.openxmlformats.org/officeDocument/2006/math">
                      <m:r>
                        <m:rPr>
                          <m:sty m:val="p"/>
                        </m:rPr>
                        <a:rPr lang="es-ES" sz="2400">
                          <a:effectLst/>
                          <a:latin typeface="Cambria Math" panose="02040503050406030204" pitchFamily="18" charset="0"/>
                          <a:ea typeface="Times New Roman" panose="02020603050405020304" pitchFamily="18" charset="0"/>
                        </a:rPr>
                        <m:t>v</m:t>
                      </m:r>
                      <m:r>
                        <a:rPr lang="es-ES" sz="2400" i="1">
                          <a:effectLst/>
                          <a:latin typeface="Cambria Math" panose="02040503050406030204" pitchFamily="18" charset="0"/>
                          <a:ea typeface="Times New Roman" panose="02020603050405020304" pitchFamily="18" charset="0"/>
                        </a:rPr>
                        <m:t>−</m:t>
                      </m:r>
                      <m:r>
                        <m:rPr>
                          <m:sty m:val="p"/>
                        </m:rPr>
                        <a:rPr lang="es-ES" sz="2400">
                          <a:effectLst/>
                          <a:latin typeface="Cambria Math" panose="02040503050406030204" pitchFamily="18" charset="0"/>
                          <a:ea typeface="Times New Roman" panose="02020603050405020304" pitchFamily="18" charset="0"/>
                        </a:rPr>
                        <m:t>e</m:t>
                      </m:r>
                      <m:r>
                        <a:rPr lang="es-ES" sz="2400">
                          <a:effectLst/>
                          <a:latin typeface="Cambria Math" panose="02040503050406030204" pitchFamily="18" charset="0"/>
                          <a:ea typeface="Times New Roman" panose="02020603050405020304" pitchFamily="18" charset="0"/>
                        </a:rPr>
                        <m:t>+</m:t>
                      </m:r>
                      <m:r>
                        <m:rPr>
                          <m:sty m:val="p"/>
                        </m:rPr>
                        <a:rPr lang="es-ES" sz="2400">
                          <a:effectLst/>
                          <a:latin typeface="Cambria Math" panose="02040503050406030204" pitchFamily="18" charset="0"/>
                          <a:ea typeface="Times New Roman" panose="02020603050405020304" pitchFamily="18" charset="0"/>
                        </a:rPr>
                        <m:t>f</m:t>
                      </m:r>
                      <m:r>
                        <a:rPr lang="es-ES" sz="2400">
                          <a:effectLst/>
                          <a:latin typeface="Cambria Math" panose="02040503050406030204" pitchFamily="18" charset="0"/>
                          <a:ea typeface="Times New Roman" panose="02020603050405020304" pitchFamily="18" charset="0"/>
                        </a:rPr>
                        <m:t>=2.</m:t>
                      </m:r>
                    </m:oMath>
                  </m:oMathPara>
                </a14:m>
                <a:endParaRPr lang="es-ES" sz="2400" dirty="0">
                  <a:effectLst/>
                  <a:latin typeface="Times New Roman" panose="02020603050405020304" pitchFamily="18" charset="0"/>
                  <a:ea typeface="Times New Roman" panose="02020603050405020304" pitchFamily="18" charset="0"/>
                </a:endParaRPr>
              </a:p>
              <a:p>
                <a:pPr marL="0" indent="0">
                  <a:buNone/>
                </a:pPr>
                <a:r>
                  <a:rPr lang="es-ES" sz="2400" dirty="0">
                    <a:effectLst/>
                    <a:latin typeface="Arial" panose="020B0604020202020204" pitchFamily="34" charset="0"/>
                    <a:ea typeface="Times New Roman" panose="02020603050405020304" pitchFamily="18" charset="0"/>
                  </a:rPr>
                  <a:t>se mantiene cierto. Si completamos un circuito, añadimos una arista, y una cara, con lo cual sigue siendo cierto </a:t>
                </a:r>
                <a14:m>
                  <m:oMath xmlns:m="http://schemas.openxmlformats.org/officeDocument/2006/math">
                    <m:r>
                      <m:rPr>
                        <m:sty m:val="p"/>
                      </m:rPr>
                      <a:rPr lang="es-ES" sz="2400">
                        <a:effectLst/>
                        <a:latin typeface="Cambria Math" panose="02040503050406030204" pitchFamily="18" charset="0"/>
                        <a:ea typeface="Times New Roman" panose="02020603050405020304" pitchFamily="18" charset="0"/>
                      </a:rPr>
                      <m:t>v</m:t>
                    </m:r>
                    <m:r>
                      <a:rPr lang="es-ES" sz="2400" i="1">
                        <a:effectLst/>
                        <a:latin typeface="Cambria Math" panose="02040503050406030204" pitchFamily="18" charset="0"/>
                        <a:ea typeface="Times New Roman" panose="02020603050405020304" pitchFamily="18" charset="0"/>
                      </a:rPr>
                      <m:t>−</m:t>
                    </m:r>
                    <m:r>
                      <m:rPr>
                        <m:sty m:val="p"/>
                      </m:rPr>
                      <a:rPr lang="es-ES" sz="2400">
                        <a:effectLst/>
                        <a:latin typeface="Cambria Math" panose="02040503050406030204" pitchFamily="18" charset="0"/>
                        <a:ea typeface="Times New Roman" panose="02020603050405020304" pitchFamily="18" charset="0"/>
                      </a:rPr>
                      <m:t>e</m:t>
                    </m:r>
                    <m:r>
                      <a:rPr lang="es-ES" sz="2400">
                        <a:effectLst/>
                        <a:latin typeface="Cambria Math" panose="02040503050406030204" pitchFamily="18" charset="0"/>
                        <a:ea typeface="Times New Roman" panose="02020603050405020304" pitchFamily="18" charset="0"/>
                      </a:rPr>
                      <m:t>+</m:t>
                    </m:r>
                    <m:r>
                      <m:rPr>
                        <m:sty m:val="p"/>
                      </m:rPr>
                      <a:rPr lang="es-ES" sz="2400">
                        <a:effectLst/>
                        <a:latin typeface="Cambria Math" panose="02040503050406030204" pitchFamily="18" charset="0"/>
                        <a:ea typeface="Times New Roman" panose="02020603050405020304" pitchFamily="18" charset="0"/>
                      </a:rPr>
                      <m:t>f</m:t>
                    </m:r>
                    <m:r>
                      <a:rPr lang="es-ES" sz="2400">
                        <a:effectLst/>
                        <a:latin typeface="Cambria Math" panose="02040503050406030204" pitchFamily="18" charset="0"/>
                        <a:ea typeface="Times New Roman" panose="02020603050405020304" pitchFamily="18" charset="0"/>
                      </a:rPr>
                      <m:t>=2.</m:t>
                    </m:r>
                  </m:oMath>
                </a14:m>
                <a:endParaRPr lang="es-ES" sz="2400" dirty="0">
                  <a:effectLst/>
                  <a:latin typeface="Times New Roman" panose="02020603050405020304" pitchFamily="18" charset="0"/>
                  <a:ea typeface="Times New Roman" panose="02020603050405020304" pitchFamily="18" charset="0"/>
                </a:endParaRPr>
              </a:p>
              <a:p>
                <a:r>
                  <a:rPr lang="es-ES" sz="2400" dirty="0">
                    <a:effectLst/>
                    <a:latin typeface="Arial" panose="020B0604020202020204" pitchFamily="34" charset="0"/>
                    <a:ea typeface="Times New Roman" panose="02020603050405020304" pitchFamily="18" charset="0"/>
                  </a:rPr>
                  <a:t>Puesto que podemos construir un grafo combinando esos dos procedimientos y en ambos la fórmula se mantiene verdadera, será verdadera para todos los grafos</a:t>
                </a:r>
                <a:endParaRPr lang="es-ES" sz="2400" dirty="0">
                  <a:effectLst/>
                  <a:latin typeface="Times New Roman" panose="02020603050405020304" pitchFamily="18" charset="0"/>
                  <a:ea typeface="Times New Roman" panose="02020603050405020304" pitchFamily="18" charset="0"/>
                </a:endParaRPr>
              </a:p>
              <a:p>
                <a:endParaRPr lang="es-ES" sz="2000" dirty="0"/>
              </a:p>
            </p:txBody>
          </p:sp>
        </mc:Choice>
        <mc:Fallback xmlns="">
          <p:sp>
            <p:nvSpPr>
              <p:cNvPr id="3" name="Marcador de contenido 2">
                <a:extLst>
                  <a:ext uri="{FF2B5EF4-FFF2-40B4-BE49-F238E27FC236}">
                    <a16:creationId xmlns:a16="http://schemas.microsoft.com/office/drawing/2014/main" id="{705BCE95-BD53-4EA0-8E0A-4956B147CA00}"/>
                  </a:ext>
                </a:extLst>
              </p:cNvPr>
              <p:cNvSpPr>
                <a:spLocks noGrp="1" noRot="1" noChangeAspect="1" noMove="1" noResize="1" noEditPoints="1" noAdjustHandles="1" noChangeArrowheads="1" noChangeShapeType="1" noTextEdit="1"/>
              </p:cNvSpPr>
              <p:nvPr>
                <p:ph idx="1"/>
              </p:nvPr>
            </p:nvSpPr>
            <p:spPr>
              <a:xfrm>
                <a:off x="1289304" y="2587751"/>
                <a:ext cx="9849751" cy="3347330"/>
              </a:xfrm>
              <a:blipFill>
                <a:blip r:embed="rId2"/>
                <a:stretch>
                  <a:fillRect l="-805" t="-8182" r="-186"/>
                </a:stretch>
              </a:blipFill>
            </p:spPr>
            <p:txBody>
              <a:bodyPr/>
              <a:lstStyle/>
              <a:p>
                <a:r>
                  <a:rPr lang="es-ES">
                    <a:noFill/>
                  </a:rPr>
                  <a:t> </a:t>
                </a:r>
              </a:p>
            </p:txBody>
          </p:sp>
        </mc:Fallback>
      </mc:AlternateContent>
    </p:spTree>
    <p:extLst>
      <p:ext uri="{BB962C8B-B14F-4D97-AF65-F5344CB8AC3E}">
        <p14:creationId xmlns:p14="http://schemas.microsoft.com/office/powerpoint/2010/main" val="32786104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EFC920F-B85A-4068-BD93-41064EDE9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C559108-BBAE-426C-8564-051D2BA6DD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2" name="Rectangle 11">
              <a:extLst>
                <a:ext uri="{FF2B5EF4-FFF2-40B4-BE49-F238E27FC236}">
                  <a16:creationId xmlns:a16="http://schemas.microsoft.com/office/drawing/2014/main" id="{42BC35EE-6650-42D2-AEFB-4B7CD1AFC9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952C743-9049-4DFB-878B-2AB07B6E4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6BC4537-98A9-4D43-837F-787018D91F1A}"/>
              </a:ext>
            </a:extLst>
          </p:cNvPr>
          <p:cNvSpPr>
            <a:spLocks noGrp="1"/>
          </p:cNvSpPr>
          <p:nvPr>
            <p:ph type="title"/>
          </p:nvPr>
        </p:nvSpPr>
        <p:spPr>
          <a:xfrm>
            <a:off x="1099425" y="1238081"/>
            <a:ext cx="4709345" cy="962953"/>
          </a:xfrm>
        </p:spPr>
        <p:txBody>
          <a:bodyPr anchor="b">
            <a:normAutofit/>
          </a:bodyPr>
          <a:lstStyle/>
          <a:p>
            <a:r>
              <a:rPr lang="es-ES" sz="2900" b="1">
                <a:effectLst/>
                <a:latin typeface="Arial" panose="020B0604020202020204" pitchFamily="34" charset="0"/>
                <a:ea typeface="Times New Roman" panose="02020603050405020304" pitchFamily="18" charset="0"/>
              </a:rPr>
              <a:t>Grafos no planos</a:t>
            </a:r>
            <a:br>
              <a:rPr lang="es-ES" sz="2900">
                <a:effectLst/>
                <a:latin typeface="Times New Roman" panose="02020603050405020304" pitchFamily="18" charset="0"/>
                <a:ea typeface="Times New Roman" panose="02020603050405020304" pitchFamily="18" charset="0"/>
              </a:rPr>
            </a:br>
            <a:endParaRPr lang="es-ES" sz="2900"/>
          </a:p>
        </p:txBody>
      </p:sp>
      <p:sp>
        <p:nvSpPr>
          <p:cNvPr id="17" name="Rectangle 16">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39885" y="2372170"/>
            <a:ext cx="43891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69E01F15-BD4C-4F94-AA3D-D794E5F6DF5E}"/>
              </a:ext>
            </a:extLst>
          </p:cNvPr>
          <p:cNvSpPr>
            <a:spLocks noGrp="1"/>
          </p:cNvSpPr>
          <p:nvPr>
            <p:ph idx="1"/>
          </p:nvPr>
        </p:nvSpPr>
        <p:spPr>
          <a:xfrm>
            <a:off x="1100736" y="2508105"/>
            <a:ext cx="4709345" cy="3632493"/>
          </a:xfrm>
        </p:spPr>
        <p:txBody>
          <a:bodyPr anchor="ctr">
            <a:normAutofit/>
          </a:bodyPr>
          <a:lstStyle/>
          <a:p>
            <a:r>
              <a:rPr lang="es-ES" dirty="0">
                <a:effectLst/>
                <a:latin typeface="Arial" panose="020B0604020202020204" pitchFamily="34" charset="0"/>
                <a:ea typeface="Times New Roman" panose="02020603050405020304" pitchFamily="18" charset="0"/>
              </a:rPr>
              <a:t>No todos los grafos son planos. Dicho de modo intuitivo, </a:t>
            </a:r>
            <a:r>
              <a:rPr lang="es-ES" i="1" dirty="0">
                <a:effectLst/>
                <a:latin typeface="Arial" panose="020B0604020202020204" pitchFamily="34" charset="0"/>
                <a:ea typeface="Times New Roman" panose="02020603050405020304" pitchFamily="18" charset="0"/>
              </a:rPr>
              <a:t>si hay pocos vértices y muchas aristas, éstas van a cruzarse</a:t>
            </a:r>
            <a:r>
              <a:rPr lang="es-ES" dirty="0">
                <a:effectLst/>
                <a:latin typeface="Arial" panose="020B0604020202020204" pitchFamily="34" charset="0"/>
                <a:ea typeface="Times New Roman" panose="02020603050405020304" pitchFamily="18" charset="0"/>
              </a:rPr>
              <a:t>. El grafo más pequeño en el que esto sucede es K5</a:t>
            </a:r>
            <a:endParaRPr lang="es-ES" dirty="0">
              <a:effectLst/>
              <a:latin typeface="Times New Roman" panose="02020603050405020304" pitchFamily="18" charset="0"/>
              <a:ea typeface="Times New Roman" panose="02020603050405020304" pitchFamily="18" charset="0"/>
            </a:endParaRPr>
          </a:p>
          <a:p>
            <a:endParaRPr lang="es-ES" dirty="0"/>
          </a:p>
          <a:p>
            <a:endParaRPr lang="es-ES" sz="2000" dirty="0"/>
          </a:p>
        </p:txBody>
      </p:sp>
      <p:pic>
        <p:nvPicPr>
          <p:cNvPr id="4" name="Imagen 3" descr="C:\Users\Elvira\AppData\Local\Microsoft\Windows\INetCache\Content.MSO\1CA33FDF.tmp">
            <a:extLst>
              <a:ext uri="{FF2B5EF4-FFF2-40B4-BE49-F238E27FC236}">
                <a16:creationId xmlns:a16="http://schemas.microsoft.com/office/drawing/2014/main" id="{B25F880B-CABA-428C-96B2-885D29C0AF8D}"/>
              </a:ext>
            </a:extLst>
          </p:cNvPr>
          <p:cNvPicPr/>
          <p:nvPr/>
        </p:nvPicPr>
        <p:blipFill rotWithShape="1">
          <a:blip r:embed="rId2">
            <a:extLst>
              <a:ext uri="{28A0092B-C50C-407E-A947-70E740481C1C}">
                <a14:useLocalDpi xmlns:a14="http://schemas.microsoft.com/office/drawing/2010/main" val="0"/>
              </a:ext>
            </a:extLst>
          </a:blip>
          <a:srcRect t="1321"/>
          <a:stretch/>
        </p:blipFill>
        <p:spPr bwMode="auto">
          <a:xfrm>
            <a:off x="6538366" y="1383738"/>
            <a:ext cx="4929098" cy="4756870"/>
          </a:xfrm>
          <a:prstGeom prst="rect">
            <a:avLst/>
          </a:prstGeom>
          <a:noFill/>
        </p:spPr>
      </p:pic>
    </p:spTree>
    <p:extLst>
      <p:ext uri="{BB962C8B-B14F-4D97-AF65-F5344CB8AC3E}">
        <p14:creationId xmlns:p14="http://schemas.microsoft.com/office/powerpoint/2010/main" val="37823191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3" name="Rectangle 22">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2" name="Título 1">
                <a:extLst>
                  <a:ext uri="{FF2B5EF4-FFF2-40B4-BE49-F238E27FC236}">
                    <a16:creationId xmlns:a16="http://schemas.microsoft.com/office/drawing/2014/main" id="{8AD972EF-7C67-4778-9AA1-7DC42831408D}"/>
                  </a:ext>
                </a:extLst>
              </p:cNvPr>
              <p:cNvSpPr>
                <a:spLocks noGrp="1"/>
              </p:cNvSpPr>
              <p:nvPr>
                <p:ph type="title"/>
              </p:nvPr>
            </p:nvSpPr>
            <p:spPr>
              <a:xfrm>
                <a:off x="1282963" y="1238080"/>
                <a:ext cx="9849751" cy="1349671"/>
              </a:xfrm>
            </p:spPr>
            <p:txBody>
              <a:bodyPr anchor="b">
                <a:normAutofit/>
              </a:bodyPr>
              <a:lstStyle/>
              <a:p>
                <a:r>
                  <a:rPr lang="es-ES" sz="4200" dirty="0">
                    <a:effectLst/>
                    <a:latin typeface="Arial" panose="020B0604020202020204" pitchFamily="34" charset="0"/>
                    <a:ea typeface="Times New Roman" panose="02020603050405020304" pitchFamily="18" charset="0"/>
                  </a:rPr>
                  <a:t>TEOREMA: </a:t>
                </a:r>
                <a14:m>
                  <m:oMath xmlns:m="http://schemas.openxmlformats.org/officeDocument/2006/math">
                    <m:sSub>
                      <m:sSubPr>
                        <m:ctrlPr>
                          <a:rPr lang="es-ES" sz="4400" i="1" smtClean="0">
                            <a:solidFill>
                              <a:srgbClr val="836967"/>
                            </a:solidFill>
                            <a:effectLst/>
                            <a:latin typeface="Cambria Math" panose="02040503050406030204" pitchFamily="18" charset="0"/>
                          </a:rPr>
                        </m:ctrlPr>
                      </m:sSubPr>
                      <m:e>
                        <m:r>
                          <a:rPr lang="es-ES" sz="4400" i="1" smtClean="0">
                            <a:effectLst/>
                            <a:latin typeface="Cambria Math" panose="02040503050406030204" pitchFamily="18" charset="0"/>
                          </a:rPr>
                          <m:t>𝑘</m:t>
                        </m:r>
                      </m:e>
                      <m:sub>
                        <m:r>
                          <a:rPr lang="es-ES" sz="4400" i="0" smtClean="0">
                            <a:effectLst/>
                            <a:latin typeface="Cambria Math" panose="02040503050406030204" pitchFamily="18" charset="0"/>
                          </a:rPr>
                          <m:t>5</m:t>
                        </m:r>
                      </m:sub>
                    </m:sSub>
                  </m:oMath>
                </a14:m>
                <a:r>
                  <a:rPr lang="es-ES" sz="4200" b="1" dirty="0">
                    <a:effectLst/>
                    <a:latin typeface="Arial" panose="020B0604020202020204" pitchFamily="34" charset="0"/>
                    <a:ea typeface="Times New Roman" panose="02020603050405020304" pitchFamily="18" charset="0"/>
                    <a:cs typeface="Arial" panose="020B0604020202020204" pitchFamily="34" charset="0"/>
                  </a:rPr>
                  <a:t> no es plano</a:t>
                </a:r>
                <a:br>
                  <a:rPr lang="es-ES" sz="4200" dirty="0">
                    <a:effectLst/>
                    <a:latin typeface="Times New Roman" panose="02020603050405020304" pitchFamily="18" charset="0"/>
                    <a:ea typeface="Times New Roman" panose="02020603050405020304" pitchFamily="18" charset="0"/>
                  </a:rPr>
                </a:br>
                <a:endParaRPr lang="es-ES" sz="4200" dirty="0"/>
              </a:p>
            </p:txBody>
          </p:sp>
        </mc:Choice>
        <mc:Fallback>
          <p:sp>
            <p:nvSpPr>
              <p:cNvPr id="2" name="Título 1">
                <a:extLst>
                  <a:ext uri="{FF2B5EF4-FFF2-40B4-BE49-F238E27FC236}">
                    <a16:creationId xmlns:a16="http://schemas.microsoft.com/office/drawing/2014/main" id="{8AD972EF-7C67-4778-9AA1-7DC42831408D}"/>
                  </a:ext>
                </a:extLst>
              </p:cNvPr>
              <p:cNvSpPr>
                <a:spLocks noGrp="1" noRot="1" noChangeAspect="1" noMove="1" noResize="1" noEditPoints="1" noAdjustHandles="1" noChangeArrowheads="1" noChangeShapeType="1" noTextEdit="1"/>
              </p:cNvSpPr>
              <p:nvPr>
                <p:ph type="title"/>
              </p:nvPr>
            </p:nvSpPr>
            <p:spPr>
              <a:xfrm>
                <a:off x="1282963" y="1238080"/>
                <a:ext cx="9849751" cy="1349671"/>
              </a:xfrm>
              <a:blipFill>
                <a:blip r:embed="rId2"/>
                <a:stretch>
                  <a:fillRect l="-2351" t="-6335"/>
                </a:stretch>
              </a:blipFill>
            </p:spPr>
            <p:txBody>
              <a:bodyPr/>
              <a:lstStyle/>
              <a:p>
                <a:r>
                  <a:rPr lang="es-ES">
                    <a:noFill/>
                  </a:rPr>
                  <a:t> </a:t>
                </a:r>
              </a:p>
            </p:txBody>
          </p:sp>
        </mc:Fallback>
      </mc:AlternateContent>
      <mc:AlternateContent xmlns:mc="http://schemas.openxmlformats.org/markup-compatibility/2006">
        <mc:Choice xmlns:a14="http://schemas.microsoft.com/office/drawing/2010/main" Requires="a14">
          <p:sp>
            <p:nvSpPr>
              <p:cNvPr id="15" name="Marcador de contenido 2">
                <a:extLst>
                  <a:ext uri="{FF2B5EF4-FFF2-40B4-BE49-F238E27FC236}">
                    <a16:creationId xmlns:a16="http://schemas.microsoft.com/office/drawing/2014/main" id="{F26A73A9-840C-43EF-BEB5-3DB16C9D01EE}"/>
                  </a:ext>
                </a:extLst>
              </p:cNvPr>
              <p:cNvSpPr>
                <a:spLocks noGrp="1"/>
              </p:cNvSpPr>
              <p:nvPr>
                <p:ph idx="1"/>
              </p:nvPr>
            </p:nvSpPr>
            <p:spPr>
              <a:xfrm>
                <a:off x="1289304" y="2143760"/>
                <a:ext cx="9849751" cy="3791321"/>
              </a:xfrm>
            </p:spPr>
            <p:txBody>
              <a:bodyPr anchor="ctr">
                <a:normAutofit/>
              </a:bodyPr>
              <a:lstStyle/>
              <a:p>
                <a:pPr marL="0" indent="0">
                  <a:buNone/>
                </a:pPr>
                <a:endParaRPr lang="es-ES" sz="1700" dirty="0">
                  <a:effectLst/>
                  <a:latin typeface="Times New Roman" panose="02020603050405020304" pitchFamily="18" charset="0"/>
                  <a:ea typeface="Times New Roman" panose="02020603050405020304" pitchFamily="18" charset="0"/>
                </a:endParaRPr>
              </a:p>
              <a:p>
                <a:r>
                  <a:rPr lang="es-ES" sz="2000" dirty="0">
                    <a:effectLst/>
                    <a:latin typeface="Arial" panose="020B0604020202020204" pitchFamily="34" charset="0"/>
                    <a:ea typeface="Times New Roman" panose="02020603050405020304" pitchFamily="18" charset="0"/>
                  </a:rPr>
                  <a:t>Demostración: Se hace por reducción al absurdo. </a:t>
                </a:r>
                <a:r>
                  <a:rPr lang="es-ES" sz="2000" dirty="0">
                    <a:effectLst/>
                    <a:latin typeface="Arial" panose="020B0604020202020204" pitchFamily="34" charset="0"/>
                    <a:ea typeface="Times New Roman" panose="02020603050405020304" pitchFamily="18" charset="0"/>
                    <a:cs typeface="Arial" panose="020B0604020202020204" pitchFamily="34" charset="0"/>
                  </a:rPr>
                  <a:t>Supongamos que </a:t>
                </a:r>
                <a14:m>
                  <m:oMath xmlns:m="http://schemas.openxmlformats.org/officeDocument/2006/math">
                    <m:sSub>
                      <m:sSubPr>
                        <m:ctrlPr>
                          <a:rPr lang="es-ES" sz="2000" smtClean="0">
                            <a:solidFill>
                              <a:srgbClr val="836967"/>
                            </a:solidFill>
                            <a:effectLst/>
                            <a:latin typeface="Cambria Math" panose="02040503050406030204" pitchFamily="18" charset="0"/>
                          </a:rPr>
                        </m:ctrlPr>
                      </m:sSubPr>
                      <m:e>
                        <m:r>
                          <a:rPr lang="es-ES" sz="2000" i="1" smtClean="0">
                            <a:effectLst/>
                            <a:latin typeface="Cambria Math" panose="02040503050406030204" pitchFamily="18" charset="0"/>
                          </a:rPr>
                          <m:t>𝑘</m:t>
                        </m:r>
                      </m:e>
                      <m:sub>
                        <m:r>
                          <a:rPr lang="es-ES" sz="2000" i="0" smtClean="0">
                            <a:effectLst/>
                            <a:latin typeface="Cambria Math" panose="02040503050406030204" pitchFamily="18" charset="0"/>
                          </a:rPr>
                          <m:t>5</m:t>
                        </m:r>
                      </m:sub>
                    </m:sSub>
                  </m:oMath>
                </a14:m>
                <a:r>
                  <a:rPr lang="es-ES" sz="2000" dirty="0">
                    <a:effectLst/>
                    <a:latin typeface="Arial" panose="020B0604020202020204" pitchFamily="34" charset="0"/>
                    <a:ea typeface="Times New Roman" panose="02020603050405020304" pitchFamily="18" charset="0"/>
                    <a:cs typeface="Arial" panose="020B0604020202020204" pitchFamily="34" charset="0"/>
                  </a:rPr>
                  <a:t> es un grafo </a:t>
                </a:r>
                <a:r>
                  <a:rPr lang="es-ES" sz="2000" dirty="0">
                    <a:effectLst/>
                    <a:latin typeface="Arial" panose="020B0604020202020204" pitchFamily="34" charset="0"/>
                    <a:ea typeface="Times New Roman" panose="02020603050405020304" pitchFamily="18" charset="0"/>
                  </a:rPr>
                  <a:t>plano. Entonces, debe satisfacer la fórmula de Euler. Puesto que </a:t>
                </a:r>
                <a14:m>
                  <m:oMath xmlns:m="http://schemas.openxmlformats.org/officeDocument/2006/math">
                    <m:sSub>
                      <m:sSubPr>
                        <m:ctrlPr>
                          <a:rPr lang="es-ES" sz="2000" i="1">
                            <a:solidFill>
                              <a:srgbClr val="836967"/>
                            </a:solidFill>
                            <a:latin typeface="Cambria Math" panose="02040503050406030204" pitchFamily="18" charset="0"/>
                          </a:rPr>
                        </m:ctrlPr>
                      </m:sSubPr>
                      <m:e>
                        <m:r>
                          <a:rPr lang="es-ES" sz="2000" i="1">
                            <a:latin typeface="Cambria Math" panose="02040503050406030204" pitchFamily="18" charset="0"/>
                          </a:rPr>
                          <m:t>𝑘</m:t>
                        </m:r>
                      </m:e>
                      <m:sub>
                        <m:r>
                          <a:rPr lang="es-ES" sz="2000">
                            <a:latin typeface="Cambria Math" panose="02040503050406030204" pitchFamily="18" charset="0"/>
                          </a:rPr>
                          <m:t>5</m:t>
                        </m:r>
                      </m:sub>
                    </m:sSub>
                  </m:oMath>
                </a14:m>
                <a:r>
                  <a:rPr lang="es-ES" sz="2000" dirty="0">
                    <a:effectLst/>
                    <a:latin typeface="Arial" panose="020B0604020202020204" pitchFamily="34" charset="0"/>
                    <a:ea typeface="Times New Roman" panose="02020603050405020304" pitchFamily="18" charset="0"/>
                  </a:rPr>
                  <a:t> tiene 5 vértices y 10 aristas, tenemos 5−10+f=2, luego tendría 7 caras. Ahora consideremos cuántas aristas rodean cada cara. Cada cara debe estar rodeada por, al menos, 3 aristas. Sea B el número total de bordes que rodean todas las caras del grafo. Debemos tener</a:t>
                </a:r>
                <a:endParaRPr lang="es-ES" sz="2000" dirty="0">
                  <a:effectLst/>
                  <a:latin typeface="Times New Roman" panose="02020603050405020304" pitchFamily="18" charset="0"/>
                  <a:ea typeface="Times New Roman" panose="02020603050405020304" pitchFamily="18" charset="0"/>
                </a:endParaRPr>
              </a:p>
              <a:p>
                <a:pPr marL="0" indent="0">
                  <a:buNone/>
                </a:pPr>
                <a:r>
                  <a:rPr lang="es-ES" sz="2000" dirty="0">
                    <a:effectLst/>
                    <a:latin typeface="Arial" panose="020B0604020202020204" pitchFamily="34" charset="0"/>
                    <a:ea typeface="Times New Roman" panose="02020603050405020304" pitchFamily="18" charset="0"/>
                    <a:cs typeface="Times New Roman" panose="02020603050405020304" pitchFamily="18" charset="0"/>
                  </a:rPr>
                  <a:t>   3f≤B y  B=2e.</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p>
                <a:r>
                  <a:rPr lang="es-ES" sz="2000" dirty="0">
                    <a:effectLst/>
                    <a:latin typeface="Arial" panose="020B0604020202020204" pitchFamily="34" charset="0"/>
                    <a:ea typeface="Times New Roman" panose="02020603050405020304" pitchFamily="18" charset="0"/>
                    <a:cs typeface="Times New Roman" panose="02020603050405020304" pitchFamily="18" charset="0"/>
                  </a:rPr>
                  <a:t>Puesto que cada arista se usa como borde exactamente dos veces, deducimos que</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s-ES" sz="2000" dirty="0">
                    <a:effectLst/>
                    <a:latin typeface="Arial" panose="020B0604020202020204" pitchFamily="34" charset="0"/>
                    <a:ea typeface="Times New Roman" panose="02020603050405020304" pitchFamily="18" charset="0"/>
                    <a:cs typeface="Times New Roman" panose="02020603050405020304" pitchFamily="18" charset="0"/>
                  </a:rPr>
                  <a:t>   3f≤2e, lo cual es imposible, pues f=7 </a:t>
                </a:r>
                <a:r>
                  <a:rPr lang="es-ES_tradnl" sz="2000" dirty="0">
                    <a:effectLst/>
                    <a:latin typeface="Arial" panose="020B0604020202020204" pitchFamily="34" charset="0"/>
                    <a:ea typeface="Calibri" panose="020F0502020204030204" pitchFamily="34" charset="0"/>
                    <a:cs typeface="Times New Roman" panose="02020603050405020304" pitchFamily="18" charset="0"/>
                  </a:rPr>
                  <a:t>y e=10, y 21</a:t>
                </a:r>
                <a:r>
                  <a:rPr lang="es-ES_tradnl" sz="2000" dirty="0">
                    <a:effectLst/>
                    <a:latin typeface="Cambria Math" panose="02040503050406030204" pitchFamily="18" charset="0"/>
                    <a:ea typeface="Calibri" panose="020F0502020204030204" pitchFamily="34" charset="0"/>
                    <a:cs typeface="Cambria Math" panose="02040503050406030204" pitchFamily="18" charset="0"/>
                  </a:rPr>
                  <a:t>≰</a:t>
                </a:r>
                <a:r>
                  <a:rPr lang="es-ES_tradnl" sz="2000" dirty="0">
                    <a:effectLst/>
                    <a:latin typeface="Arial" panose="020B0604020202020204" pitchFamily="34" charset="0"/>
                    <a:ea typeface="Calibri" panose="020F0502020204030204" pitchFamily="34" charset="0"/>
                    <a:cs typeface="Times New Roman" panose="02020603050405020304" pitchFamily="18" charset="0"/>
                  </a:rPr>
                  <a:t>20. Llegamos a contradicción,    luego </a:t>
                </a:r>
                <a14:m>
                  <m:oMath xmlns:m="http://schemas.openxmlformats.org/officeDocument/2006/math">
                    <m:sSub>
                      <m:sSubPr>
                        <m:ctrlPr>
                          <a:rPr lang="es-ES" sz="2000" i="1" smtClean="0">
                            <a:solidFill>
                              <a:srgbClr val="836967"/>
                            </a:solidFill>
                            <a:effectLst/>
                            <a:latin typeface="Cambria Math" panose="02040503050406030204" pitchFamily="18" charset="0"/>
                          </a:rPr>
                        </m:ctrlPr>
                      </m:sSubPr>
                      <m:e>
                        <m:r>
                          <a:rPr lang="es-ES" sz="2000" i="1" smtClean="0">
                            <a:effectLst/>
                            <a:latin typeface="Cambria Math" panose="02040503050406030204" pitchFamily="18" charset="0"/>
                          </a:rPr>
                          <m:t>𝑘</m:t>
                        </m:r>
                      </m:e>
                      <m:sub>
                        <m:r>
                          <a:rPr lang="es-ES" sz="2000" i="0" smtClean="0">
                            <a:effectLst/>
                            <a:latin typeface="Cambria Math" panose="02040503050406030204" pitchFamily="18" charset="0"/>
                          </a:rPr>
                          <m:t>5</m:t>
                        </m:r>
                      </m:sub>
                    </m:sSub>
                  </m:oMath>
                </a14:m>
                <a:r>
                  <a:rPr lang="es-ES_tradnl" sz="2000" dirty="0">
                    <a:effectLst/>
                    <a:latin typeface="Arial" panose="020B0604020202020204" pitchFamily="34" charset="0"/>
                    <a:ea typeface="Calibri" panose="020F0502020204030204" pitchFamily="34" charset="0"/>
                    <a:cs typeface="Times New Roman" panose="02020603050405020304" pitchFamily="18" charset="0"/>
                  </a:rPr>
                  <a:t> no es plano.</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1700" dirty="0"/>
              </a:p>
            </p:txBody>
          </p:sp>
        </mc:Choice>
        <mc:Fallback>
          <p:sp>
            <p:nvSpPr>
              <p:cNvPr id="15" name="Marcador de contenido 2">
                <a:extLst>
                  <a:ext uri="{FF2B5EF4-FFF2-40B4-BE49-F238E27FC236}">
                    <a16:creationId xmlns:a16="http://schemas.microsoft.com/office/drawing/2014/main" id="{F26A73A9-840C-43EF-BEB5-3DB16C9D01EE}"/>
                  </a:ext>
                </a:extLst>
              </p:cNvPr>
              <p:cNvSpPr>
                <a:spLocks noGrp="1" noRot="1" noChangeAspect="1" noMove="1" noResize="1" noEditPoints="1" noAdjustHandles="1" noChangeArrowheads="1" noChangeShapeType="1" noTextEdit="1"/>
              </p:cNvSpPr>
              <p:nvPr>
                <p:ph idx="1"/>
              </p:nvPr>
            </p:nvSpPr>
            <p:spPr>
              <a:xfrm>
                <a:off x="1289304" y="2143760"/>
                <a:ext cx="9849751" cy="3791321"/>
              </a:xfrm>
              <a:blipFill>
                <a:blip r:embed="rId3"/>
                <a:stretch>
                  <a:fillRect l="-681" r="-929"/>
                </a:stretch>
              </a:blipFill>
            </p:spPr>
            <p:txBody>
              <a:bodyPr/>
              <a:lstStyle/>
              <a:p>
                <a:r>
                  <a:rPr lang="es-ES">
                    <a:noFill/>
                  </a:rPr>
                  <a:t> </a:t>
                </a:r>
              </a:p>
            </p:txBody>
          </p:sp>
        </mc:Fallback>
      </mc:AlternateContent>
    </p:spTree>
    <p:extLst>
      <p:ext uri="{BB962C8B-B14F-4D97-AF65-F5344CB8AC3E}">
        <p14:creationId xmlns:p14="http://schemas.microsoft.com/office/powerpoint/2010/main" val="33864695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EFC920F-B85A-4068-BD93-41064EDE9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C559108-BBAE-426C-8564-051D2BA6DD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2" name="Rectangle 11">
              <a:extLst>
                <a:ext uri="{FF2B5EF4-FFF2-40B4-BE49-F238E27FC236}">
                  <a16:creationId xmlns:a16="http://schemas.microsoft.com/office/drawing/2014/main" id="{42BC35EE-6650-42D2-AEFB-4B7CD1AFC9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952C743-9049-4DFB-878B-2AB07B6E4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3840C08-0094-4ACD-9654-838F77CC5E42}"/>
              </a:ext>
            </a:extLst>
          </p:cNvPr>
          <p:cNvSpPr>
            <a:spLocks noGrp="1"/>
          </p:cNvSpPr>
          <p:nvPr>
            <p:ph type="title"/>
          </p:nvPr>
        </p:nvSpPr>
        <p:spPr>
          <a:xfrm>
            <a:off x="1099425" y="1238081"/>
            <a:ext cx="4709345" cy="962953"/>
          </a:xfrm>
        </p:spPr>
        <p:txBody>
          <a:bodyPr anchor="b">
            <a:normAutofit/>
          </a:bodyPr>
          <a:lstStyle/>
          <a:p>
            <a:r>
              <a:rPr lang="es-ES" sz="2100">
                <a:effectLst/>
                <a:latin typeface="+mn-lt"/>
                <a:ea typeface="Times New Roman" panose="02020603050405020304" pitchFamily="18" charset="0"/>
                <a:cs typeface="Times New Roman" panose="02020603050405020304" pitchFamily="18" charset="0"/>
              </a:rPr>
              <a:t>TEOREMA: </a:t>
            </a:r>
            <a:r>
              <a:rPr lang="es-ES_tradnl" sz="2100" b="1">
                <a:effectLst/>
                <a:latin typeface="+mn-lt"/>
                <a:ea typeface="Calibri" panose="020F0502020204030204" pitchFamily="34" charset="0"/>
                <a:cs typeface="Times New Roman" panose="02020603050405020304" pitchFamily="18" charset="0"/>
              </a:rPr>
              <a:t>K3,3 es un grafo no plano.</a:t>
            </a:r>
            <a:br>
              <a:rPr lang="es-ES" sz="2100">
                <a:effectLst/>
                <a:latin typeface="+mn-lt"/>
                <a:ea typeface="Calibri" panose="020F0502020204030204" pitchFamily="34" charset="0"/>
                <a:cs typeface="Times New Roman" panose="02020603050405020304" pitchFamily="18" charset="0"/>
              </a:rPr>
            </a:br>
            <a:endParaRPr lang="es-ES" sz="2100">
              <a:latin typeface="+mn-lt"/>
            </a:endParaRPr>
          </a:p>
        </p:txBody>
      </p:sp>
      <p:sp>
        <p:nvSpPr>
          <p:cNvPr id="17" name="Rectangle 16">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39885" y="2372170"/>
            <a:ext cx="43891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CB577063-8BAA-41B3-A0DB-17D36A21CB1D}"/>
              </a:ext>
            </a:extLst>
          </p:cNvPr>
          <p:cNvSpPr>
            <a:spLocks noGrp="1"/>
          </p:cNvSpPr>
          <p:nvPr>
            <p:ph idx="1"/>
          </p:nvPr>
        </p:nvSpPr>
        <p:spPr>
          <a:xfrm>
            <a:off x="1100736" y="2508105"/>
            <a:ext cx="4709345" cy="2686703"/>
          </a:xfrm>
        </p:spPr>
        <p:txBody>
          <a:bodyPr anchor="ctr">
            <a:normAutofit/>
          </a:bodyPr>
          <a:lstStyle/>
          <a:p>
            <a:r>
              <a:rPr lang="es-ES" sz="2000" dirty="0">
                <a:effectLst/>
                <a:latin typeface="Arial" panose="020B0604020202020204" pitchFamily="34" charset="0"/>
                <a:ea typeface="Times New Roman" panose="02020603050405020304" pitchFamily="18" charset="0"/>
              </a:rPr>
              <a:t>Demostración: por reducción al absurdo y usando la fórmula de Euler.</a:t>
            </a:r>
            <a:endParaRPr lang="es-ES" sz="2000" dirty="0">
              <a:effectLst/>
              <a:latin typeface="Times New Roman" panose="02020603050405020304" pitchFamily="18" charset="0"/>
              <a:ea typeface="Times New Roman" panose="02020603050405020304" pitchFamily="18" charset="0"/>
            </a:endParaRPr>
          </a:p>
          <a:p>
            <a:endParaRPr lang="es-ES" sz="2000" dirty="0"/>
          </a:p>
          <a:p>
            <a:endParaRPr lang="es-ES" sz="2000" dirty="0"/>
          </a:p>
        </p:txBody>
      </p:sp>
      <p:pic>
        <p:nvPicPr>
          <p:cNvPr id="4" name="Imagen 3">
            <a:extLst>
              <a:ext uri="{FF2B5EF4-FFF2-40B4-BE49-F238E27FC236}">
                <a16:creationId xmlns:a16="http://schemas.microsoft.com/office/drawing/2014/main" id="{D201316E-9760-453E-AB6A-F7FC0A1E207A}"/>
              </a:ext>
            </a:extLst>
          </p:cNvPr>
          <p:cNvPicPr/>
          <p:nvPr/>
        </p:nvPicPr>
        <p:blipFill rotWithShape="1">
          <a:blip r:embed="rId2">
            <a:extLst>
              <a:ext uri="{28A0092B-C50C-407E-A947-70E740481C1C}">
                <a14:useLocalDpi xmlns:a14="http://schemas.microsoft.com/office/drawing/2010/main" val="0"/>
              </a:ext>
            </a:extLst>
          </a:blip>
          <a:srcRect l="2800" r="45260" b="1"/>
          <a:stretch/>
        </p:blipFill>
        <p:spPr bwMode="auto">
          <a:xfrm>
            <a:off x="6538366" y="1383738"/>
            <a:ext cx="4929098" cy="4756870"/>
          </a:xfrm>
          <a:prstGeom prst="rect">
            <a:avLst/>
          </a:prstGeom>
          <a:noFill/>
          <a:extLst>
            <a:ext uri="{53640926-AAD7-44D8-BBD7-CCE9431645EC}">
              <a14:shadowObscured xmlns:a14="http://schemas.microsoft.com/office/drawing/2010/main"/>
            </a:ext>
          </a:extLst>
        </p:spPr>
      </p:pic>
    </p:spTree>
    <p:extLst>
      <p:ext uri="{BB962C8B-B14F-4D97-AF65-F5344CB8AC3E}">
        <p14:creationId xmlns:p14="http://schemas.microsoft.com/office/powerpoint/2010/main" val="18723745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25FB424-BAF1-4F23-938B-C90A7839FDF6}"/>
              </a:ext>
            </a:extLst>
          </p:cNvPr>
          <p:cNvSpPr>
            <a:spLocks noGrp="1"/>
          </p:cNvSpPr>
          <p:nvPr>
            <p:ph type="title"/>
          </p:nvPr>
        </p:nvSpPr>
        <p:spPr>
          <a:xfrm>
            <a:off x="589560" y="856180"/>
            <a:ext cx="4560584" cy="1128068"/>
          </a:xfrm>
        </p:spPr>
        <p:txBody>
          <a:bodyPr anchor="ctr">
            <a:normAutofit/>
          </a:bodyPr>
          <a:lstStyle/>
          <a:p>
            <a:r>
              <a:rPr lang="es-ES" sz="3700" dirty="0">
                <a:effectLst/>
                <a:latin typeface="Arial" panose="020B0604020202020204" pitchFamily="34" charset="0"/>
                <a:ea typeface="Times New Roman" panose="02020603050405020304" pitchFamily="18" charset="0"/>
              </a:rPr>
              <a:t>EJEMPLO:</a:t>
            </a:r>
            <a:br>
              <a:rPr lang="es-ES" sz="3700" dirty="0">
                <a:effectLst/>
                <a:latin typeface="Times New Roman" panose="02020603050405020304" pitchFamily="18" charset="0"/>
                <a:ea typeface="Times New Roman" panose="02020603050405020304" pitchFamily="18" charset="0"/>
              </a:rPr>
            </a:br>
            <a:endParaRPr lang="es-ES" sz="3700" dirty="0"/>
          </a:p>
        </p:txBody>
      </p:sp>
      <p:grpSp>
        <p:nvGrpSpPr>
          <p:cNvPr id="13"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8" name="Content Placeholder 7">
                <a:extLst>
                  <a:ext uri="{FF2B5EF4-FFF2-40B4-BE49-F238E27FC236}">
                    <a16:creationId xmlns:a16="http://schemas.microsoft.com/office/drawing/2014/main" id="{A0767229-AF80-4D04-85E0-72401A14760F}"/>
                  </a:ext>
                </a:extLst>
              </p:cNvPr>
              <p:cNvSpPr>
                <a:spLocks noGrp="1"/>
              </p:cNvSpPr>
              <p:nvPr>
                <p:ph idx="1"/>
              </p:nvPr>
            </p:nvSpPr>
            <p:spPr>
              <a:xfrm>
                <a:off x="590719" y="2330505"/>
                <a:ext cx="4559425" cy="3979585"/>
              </a:xfrm>
            </p:spPr>
            <p:txBody>
              <a:bodyPr anchor="ctr">
                <a:normAutofit/>
              </a:bodyPr>
              <a:lstStyle/>
              <a:p>
                <a:r>
                  <a:rPr lang="es-ES"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El grafo G contiene en una subdivisión de un </a:t>
                </a:r>
                <a14:m>
                  <m:oMath xmlns:m="http://schemas.openxmlformats.org/officeDocument/2006/math">
                    <m:sSub>
                      <m:sSubPr>
                        <m:ctrlPr>
                          <a:rPr lang="es-ES" sz="3600" i="1" smtClean="0">
                            <a:solidFill>
                              <a:srgbClr val="836967"/>
                            </a:solidFill>
                            <a:effectLst/>
                            <a:latin typeface="Cambria Math" panose="02040503050406030204" pitchFamily="18" charset="0"/>
                          </a:rPr>
                        </m:ctrlPr>
                      </m:sSubPr>
                      <m:e>
                        <m:r>
                          <a:rPr lang="es-ES" sz="3600" i="1" smtClean="0">
                            <a:effectLst/>
                            <a:latin typeface="Cambria Math" panose="02040503050406030204" pitchFamily="18" charset="0"/>
                          </a:rPr>
                          <m:t>𝑘</m:t>
                        </m:r>
                      </m:e>
                      <m:sub>
                        <m:r>
                          <a:rPr lang="es-ES" sz="3600" i="0" smtClean="0">
                            <a:effectLst/>
                            <a:latin typeface="Cambria Math" panose="02040503050406030204" pitchFamily="18" charset="0"/>
                          </a:rPr>
                          <m:t>5</m:t>
                        </m:r>
                      </m:sub>
                    </m:sSub>
                  </m:oMath>
                </a14:m>
                <a:r>
                  <a:rPr lang="es-ES"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por lo tanto no es un grafo plano.</a:t>
                </a:r>
                <a:endParaRPr lang="es-ES" sz="3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p>
            </p:txBody>
          </p:sp>
        </mc:Choice>
        <mc:Fallback>
          <p:sp>
            <p:nvSpPr>
              <p:cNvPr id="8" name="Content Placeholder 7">
                <a:extLst>
                  <a:ext uri="{FF2B5EF4-FFF2-40B4-BE49-F238E27FC236}">
                    <a16:creationId xmlns:a16="http://schemas.microsoft.com/office/drawing/2014/main" id="{A0767229-AF80-4D04-85E0-72401A14760F}"/>
                  </a:ext>
                </a:extLst>
              </p:cNvPr>
              <p:cNvSpPr>
                <a:spLocks noGrp="1" noRot="1" noChangeAspect="1" noMove="1" noResize="1" noEditPoints="1" noAdjustHandles="1" noChangeArrowheads="1" noChangeShapeType="1" noTextEdit="1"/>
              </p:cNvSpPr>
              <p:nvPr>
                <p:ph idx="1"/>
              </p:nvPr>
            </p:nvSpPr>
            <p:spPr>
              <a:xfrm>
                <a:off x="590719" y="2330505"/>
                <a:ext cx="4559425" cy="3979585"/>
              </a:xfrm>
              <a:blipFill>
                <a:blip r:embed="rId2"/>
                <a:stretch>
                  <a:fillRect l="-3743" r="-4947"/>
                </a:stretch>
              </a:blipFill>
            </p:spPr>
            <p:txBody>
              <a:bodyPr/>
              <a:lstStyle/>
              <a:p>
                <a:r>
                  <a:rPr lang="es-ES">
                    <a:noFill/>
                  </a:rPr>
                  <a:t> </a:t>
                </a:r>
              </a:p>
            </p:txBody>
          </p:sp>
        </mc:Fallback>
      </mc:AlternateContent>
      <p:sp>
        <p:nvSpPr>
          <p:cNvPr id="19"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Marcador de contenido 3" descr="Grafo.1">
            <a:extLst>
              <a:ext uri="{FF2B5EF4-FFF2-40B4-BE49-F238E27FC236}">
                <a16:creationId xmlns:a16="http://schemas.microsoft.com/office/drawing/2014/main" id="{3B9E92F6-5B85-467A-81FD-FEBF0229F9EC}"/>
              </a:ext>
            </a:extLst>
          </p:cNvPr>
          <p:cNvPicPr>
            <a:picLocks/>
          </p:cNvPicPr>
          <p:nvPr/>
        </p:nvPicPr>
        <p:blipFill rotWithShape="1">
          <a:blip r:embed="rId3">
            <a:extLst>
              <a:ext uri="{28A0092B-C50C-407E-A947-70E740481C1C}">
                <a14:useLocalDpi xmlns:a14="http://schemas.microsoft.com/office/drawing/2010/main" val="0"/>
              </a:ext>
            </a:extLst>
          </a:blip>
          <a:srcRect l="3080" r="2788"/>
          <a:stretch/>
        </p:blipFill>
        <p:spPr bwMode="auto">
          <a:xfrm>
            <a:off x="5977788" y="799352"/>
            <a:ext cx="5425410" cy="5259296"/>
          </a:xfrm>
          <a:prstGeom prst="rect">
            <a:avLst/>
          </a:prstGeom>
          <a:noFill/>
        </p:spPr>
      </p:pic>
    </p:spTree>
    <p:extLst>
      <p:ext uri="{BB962C8B-B14F-4D97-AF65-F5344CB8AC3E}">
        <p14:creationId xmlns:p14="http://schemas.microsoft.com/office/powerpoint/2010/main" val="36831260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838C377-9BEB-4569-A017-1FCA517AAE22}"/>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err="1">
                <a:solidFill>
                  <a:srgbClr val="FFFFFF"/>
                </a:solidFill>
                <a:latin typeface="+mj-lt"/>
                <a:ea typeface="+mj-ea"/>
                <a:cs typeface="+mj-cs"/>
              </a:rPr>
              <a:t>Ejemplo</a:t>
            </a:r>
            <a:r>
              <a:rPr lang="en-US" sz="3600" kern="1200" dirty="0">
                <a:solidFill>
                  <a:srgbClr val="FFFFFF"/>
                </a:solidFill>
                <a:latin typeface="+mj-lt"/>
                <a:ea typeface="+mj-ea"/>
                <a:cs typeface="+mj-cs"/>
              </a:rPr>
              <a:t>.</a:t>
            </a:r>
            <a:br>
              <a:rPr lang="en-US" sz="3600" kern="1200" dirty="0">
                <a:solidFill>
                  <a:srgbClr val="FFFFFF"/>
                </a:solidFill>
                <a:latin typeface="+mj-lt"/>
                <a:ea typeface="+mj-ea"/>
                <a:cs typeface="+mj-cs"/>
              </a:rPr>
            </a:br>
            <a:r>
              <a:rPr lang="en-US" sz="3600" kern="1200" dirty="0" err="1">
                <a:solidFill>
                  <a:srgbClr val="FFFFFF"/>
                </a:solidFill>
                <a:latin typeface="+mj-lt"/>
                <a:ea typeface="+mj-ea"/>
                <a:cs typeface="+mj-cs"/>
              </a:rPr>
              <a:t>Grafo</a:t>
            </a:r>
            <a:r>
              <a:rPr lang="en-US" sz="3600" kern="1200" dirty="0">
                <a:solidFill>
                  <a:srgbClr val="FFFFFF"/>
                </a:solidFill>
                <a:latin typeface="+mj-lt"/>
                <a:ea typeface="+mj-ea"/>
                <a:cs typeface="+mj-cs"/>
              </a:rPr>
              <a:t> no </a:t>
            </a:r>
            <a:r>
              <a:rPr lang="en-US" sz="3600" kern="1200">
                <a:solidFill>
                  <a:srgbClr val="FFFFFF"/>
                </a:solidFill>
                <a:latin typeface="+mj-lt"/>
                <a:ea typeface="+mj-ea"/>
                <a:cs typeface="+mj-cs"/>
              </a:rPr>
              <a:t>plano</a:t>
            </a:r>
            <a:endParaRPr lang="en-US" sz="3600" kern="1200" dirty="0">
              <a:solidFill>
                <a:srgbClr val="FFFFFF"/>
              </a:solidFill>
              <a:latin typeface="+mj-lt"/>
              <a:ea typeface="+mj-ea"/>
              <a:cs typeface="+mj-cs"/>
            </a:endParaRPr>
          </a:p>
        </p:txBody>
      </p:sp>
      <p:pic>
        <p:nvPicPr>
          <p:cNvPr id="4" name="Marcador de contenido 3" descr="grafo">
            <a:extLst>
              <a:ext uri="{FF2B5EF4-FFF2-40B4-BE49-F238E27FC236}">
                <a16:creationId xmlns:a16="http://schemas.microsoft.com/office/drawing/2014/main" id="{29997F53-8E18-4649-8BF4-691A34475D46}"/>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5023518" y="643466"/>
            <a:ext cx="6288295" cy="5568739"/>
          </a:xfrm>
          <a:prstGeom prst="rect">
            <a:avLst/>
          </a:prstGeom>
          <a:noFill/>
        </p:spPr>
      </p:pic>
    </p:spTree>
    <p:extLst>
      <p:ext uri="{BB962C8B-B14F-4D97-AF65-F5344CB8AC3E}">
        <p14:creationId xmlns:p14="http://schemas.microsoft.com/office/powerpoint/2010/main" val="2425604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A28C323-76E0-4563-8336-064C51CFD4BC}"/>
              </a:ext>
            </a:extLst>
          </p:cNvPr>
          <p:cNvSpPr>
            <a:spLocks noGrp="1"/>
          </p:cNvSpPr>
          <p:nvPr>
            <p:ph type="title"/>
          </p:nvPr>
        </p:nvSpPr>
        <p:spPr>
          <a:xfrm>
            <a:off x="572493" y="238539"/>
            <a:ext cx="11018520" cy="1434415"/>
          </a:xfrm>
        </p:spPr>
        <p:txBody>
          <a:bodyPr anchor="b">
            <a:normAutofit/>
          </a:bodyPr>
          <a:lstStyle/>
          <a:p>
            <a:r>
              <a:rPr lang="es-ES" sz="5400"/>
              <a:t>Grafos conectados o conexos</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9153E0D2-1787-45B2-8207-CDCAB50D05DD}"/>
              </a:ext>
            </a:extLst>
          </p:cNvPr>
          <p:cNvSpPr>
            <a:spLocks noGrp="1"/>
          </p:cNvSpPr>
          <p:nvPr>
            <p:ph idx="1"/>
          </p:nvPr>
        </p:nvSpPr>
        <p:spPr>
          <a:xfrm>
            <a:off x="572493" y="2071316"/>
            <a:ext cx="6713552" cy="4119172"/>
          </a:xfrm>
        </p:spPr>
        <p:txBody>
          <a:bodyPr anchor="t">
            <a:normAutofit/>
          </a:bodyPr>
          <a:lstStyle/>
          <a:p>
            <a:pPr>
              <a:spcAft>
                <a:spcPts val="120"/>
              </a:spcAft>
            </a:pPr>
            <a:r>
              <a:rPr lang="es-ES_tradnl" sz="2200" dirty="0">
                <a:effectLst/>
                <a:latin typeface="Arial" panose="020B0604020202020204" pitchFamily="34" charset="0"/>
                <a:ea typeface="Calibri" panose="020F0502020204030204" pitchFamily="34" charset="0"/>
                <a:cs typeface="Times New Roman" panose="02020603050405020304" pitchFamily="18" charset="0"/>
              </a:rPr>
              <a:t>Un grafo sin ciclos se dice </a:t>
            </a:r>
            <a:r>
              <a:rPr lang="es-ES_tradnl" sz="2200" b="1" dirty="0">
                <a:effectLst/>
                <a:latin typeface="Arial" panose="020B0604020202020204" pitchFamily="34" charset="0"/>
                <a:ea typeface="Calibri" panose="020F0502020204030204" pitchFamily="34" charset="0"/>
                <a:cs typeface="Times New Roman" panose="02020603050405020304" pitchFamily="18" charset="0"/>
              </a:rPr>
              <a:t>acíclico</a:t>
            </a:r>
            <a:r>
              <a:rPr lang="es-ES_tradnl" sz="2200" dirty="0">
                <a:effectLst/>
                <a:latin typeface="Arial" panose="020B0604020202020204" pitchFamily="34" charset="0"/>
                <a:ea typeface="Calibri" panose="020F0502020204030204" pitchFamily="34" charset="0"/>
                <a:cs typeface="Times New Roman" panose="02020603050405020304" pitchFamily="18" charset="0"/>
              </a:rPr>
              <a:t>. El grafo de la figura es acíclico.</a:t>
            </a: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20"/>
              </a:spcAft>
            </a:pPr>
            <a:r>
              <a:rPr lang="es-ES_tradnl" sz="2200" dirty="0">
                <a:effectLst/>
                <a:latin typeface="Arial" panose="020B0604020202020204" pitchFamily="34" charset="0"/>
                <a:ea typeface="Calibri" panose="020F0502020204030204" pitchFamily="34" charset="0"/>
                <a:cs typeface="Times New Roman" panose="02020603050405020304" pitchFamily="18" charset="0"/>
              </a:rPr>
              <a:t>Si en un grafo G = {V,A}, V está formado por dos o más </a:t>
            </a:r>
            <a:r>
              <a:rPr lang="es-ES_tradnl" sz="2200" i="1" dirty="0">
                <a:effectLst/>
                <a:latin typeface="Arial" panose="020B0604020202020204" pitchFamily="34" charset="0"/>
                <a:ea typeface="Calibri" panose="020F0502020204030204" pitchFamily="34" charset="0"/>
                <a:cs typeface="Times New Roman" panose="02020603050405020304" pitchFamily="18" charset="0"/>
              </a:rPr>
              <a:t>subconjuntos disjuntos</a:t>
            </a:r>
            <a:r>
              <a:rPr lang="es-ES_tradnl" sz="2200" dirty="0">
                <a:effectLst/>
                <a:latin typeface="Arial" panose="020B0604020202020204" pitchFamily="34" charset="0"/>
                <a:ea typeface="Calibri" panose="020F0502020204030204" pitchFamily="34" charset="0"/>
                <a:cs typeface="Times New Roman" panose="02020603050405020304" pitchFamily="18" charset="0"/>
              </a:rPr>
              <a:t> de vértices (no hay aristas que conecten vértices  de un subconjunto con vértices de otro subconjunto) entonces se dice que el grafo es desconectado o inconexo, en otro caso se dice que es </a:t>
            </a:r>
            <a:r>
              <a:rPr lang="es-ES_tradnl" sz="2200" b="1" dirty="0">
                <a:effectLst/>
                <a:latin typeface="Arial" panose="020B0604020202020204" pitchFamily="34" charset="0"/>
                <a:ea typeface="Calibri" panose="020F0502020204030204" pitchFamily="34" charset="0"/>
                <a:cs typeface="Times New Roman" panose="02020603050405020304" pitchFamily="18" charset="0"/>
              </a:rPr>
              <a:t>conectado o conexo.</a:t>
            </a: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20"/>
              </a:spcAft>
            </a:pPr>
            <a:r>
              <a:rPr lang="es-ES_tradnl" sz="2200" dirty="0">
                <a:effectLst/>
                <a:latin typeface="Arial" panose="020B0604020202020204" pitchFamily="34" charset="0"/>
                <a:ea typeface="Calibri" panose="020F0502020204030204" pitchFamily="34" charset="0"/>
                <a:cs typeface="Times New Roman" panose="02020603050405020304" pitchFamily="18" charset="0"/>
              </a:rPr>
              <a:t>El grafo de la figura no es conexo, esto es, es inconexo:</a:t>
            </a:r>
          </a:p>
          <a:p>
            <a:pPr>
              <a:spcAft>
                <a:spcPts val="120"/>
              </a:spcAft>
            </a:pPr>
            <a:endParaRPr lang="es-ES_tradnl" sz="2200" dirty="0">
              <a:latin typeface="Arial" panose="020B0604020202020204" pitchFamily="34" charset="0"/>
              <a:ea typeface="Calibri" panose="020F0502020204030204" pitchFamily="34" charset="0"/>
              <a:cs typeface="Times New Roman" panose="02020603050405020304" pitchFamily="18" charset="0"/>
            </a:endParaRPr>
          </a:p>
          <a:p>
            <a:pPr>
              <a:spcAft>
                <a:spcPts val="120"/>
              </a:spcAft>
            </a:pPr>
            <a:endParaRPr lang="es-ES_tradnl" sz="22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120"/>
              </a:spcAft>
            </a:pP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2200" dirty="0"/>
          </a:p>
        </p:txBody>
      </p:sp>
      <p:pic>
        <p:nvPicPr>
          <p:cNvPr id="4" name="Imagen 3" descr="Connected vs Disconnected Graphs">
            <a:extLst>
              <a:ext uri="{FF2B5EF4-FFF2-40B4-BE49-F238E27FC236}">
                <a16:creationId xmlns:a16="http://schemas.microsoft.com/office/drawing/2014/main" id="{378F2982-299A-4F3F-B5FF-0E6D6BDC6D67}"/>
              </a:ext>
            </a:extLst>
          </p:cNvPr>
          <p:cNvPicPr/>
          <p:nvPr/>
        </p:nvPicPr>
        <p:blipFill rotWithShape="1">
          <a:blip r:embed="rId2">
            <a:extLst>
              <a:ext uri="{28A0092B-C50C-407E-A947-70E740481C1C}">
                <a14:useLocalDpi xmlns:a14="http://schemas.microsoft.com/office/drawing/2010/main" val="0"/>
              </a:ext>
            </a:extLst>
          </a:blip>
          <a:srcRect l="17080" r="6860" b="2"/>
          <a:stretch/>
        </p:blipFill>
        <p:spPr bwMode="auto">
          <a:xfrm>
            <a:off x="7675658" y="2093976"/>
            <a:ext cx="3941064" cy="4096512"/>
          </a:xfrm>
          <a:prstGeom prst="rect">
            <a:avLst/>
          </a:prstGeom>
          <a:noFill/>
        </p:spPr>
      </p:pic>
    </p:spTree>
    <p:extLst>
      <p:ext uri="{BB962C8B-B14F-4D97-AF65-F5344CB8AC3E}">
        <p14:creationId xmlns:p14="http://schemas.microsoft.com/office/powerpoint/2010/main" val="62965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046CEC0-BAC5-49E4-8173-9B37A904C6CD}"/>
              </a:ext>
            </a:extLst>
          </p:cNvPr>
          <p:cNvSpPr>
            <a:spLocks noGrp="1"/>
          </p:cNvSpPr>
          <p:nvPr>
            <p:ph type="title"/>
          </p:nvPr>
        </p:nvSpPr>
        <p:spPr>
          <a:xfrm>
            <a:off x="793662" y="386930"/>
            <a:ext cx="10066122" cy="1298448"/>
          </a:xfrm>
        </p:spPr>
        <p:txBody>
          <a:bodyPr anchor="b">
            <a:normAutofit/>
          </a:bodyPr>
          <a:lstStyle/>
          <a:p>
            <a:r>
              <a:rPr lang="es-ES" sz="4800"/>
              <a:t>Grafo conexo</a:t>
            </a:r>
          </a:p>
        </p:txBody>
      </p:sp>
      <p:sp>
        <p:nvSpPr>
          <p:cNvPr id="18" name="Rectangle 17">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33760C2F-92EE-40C0-A03F-2AEA249B2647}"/>
              </a:ext>
            </a:extLst>
          </p:cNvPr>
          <p:cNvSpPr>
            <a:spLocks noGrp="1"/>
          </p:cNvSpPr>
          <p:nvPr>
            <p:ph idx="1"/>
          </p:nvPr>
        </p:nvSpPr>
        <p:spPr>
          <a:xfrm>
            <a:off x="793661" y="2599509"/>
            <a:ext cx="4530898" cy="3639450"/>
          </a:xfrm>
        </p:spPr>
        <p:txBody>
          <a:bodyPr anchor="ctr">
            <a:normAutofit/>
          </a:bodyPr>
          <a:lstStyle/>
          <a:p>
            <a:r>
              <a:rPr lang="es-ES" sz="2000" dirty="0">
                <a:latin typeface="Arial" panose="020B0604020202020204" pitchFamily="34" charset="0"/>
                <a:ea typeface="Times New Roman" panose="02020603050405020304" pitchFamily="18" charset="0"/>
                <a:cs typeface="Times New Roman" panose="02020603050405020304" pitchFamily="18" charset="0"/>
              </a:rPr>
              <a:t>U</a:t>
            </a:r>
            <a:r>
              <a:rPr lang="es-ES" sz="2000" dirty="0">
                <a:effectLst/>
                <a:latin typeface="Arial" panose="020B0604020202020204" pitchFamily="34" charset="0"/>
                <a:ea typeface="Times New Roman" panose="02020603050405020304" pitchFamily="18" charset="0"/>
                <a:cs typeface="Times New Roman" panose="02020603050405020304" pitchFamily="18" charset="0"/>
              </a:rPr>
              <a:t>n ejemplo de grafo conexo:</a:t>
            </a:r>
          </a:p>
          <a:p>
            <a:pPr marL="0" indent="0">
              <a:buNone/>
            </a:pPr>
            <a:r>
              <a:rPr lang="es-ES" sz="2000" dirty="0">
                <a:effectLst/>
                <a:latin typeface="Arial" panose="020B0604020202020204" pitchFamily="34" charset="0"/>
                <a:ea typeface="Times New Roman" panose="02020603050405020304" pitchFamily="18" charset="0"/>
                <a:cs typeface="Times New Roman" panose="02020603050405020304" pitchFamily="18" charset="0"/>
              </a:rPr>
              <a:t>           FIGURA 4</a:t>
            </a:r>
          </a:p>
          <a:p>
            <a:endParaRPr lang="es-ES" sz="20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s-ES" sz="2000" dirty="0">
              <a:latin typeface="Arial" panose="020B0604020202020204" pitchFamily="34" charset="0"/>
              <a:ea typeface="Calibri" panose="020F0502020204030204" pitchFamily="34" charset="0"/>
              <a:cs typeface="Times New Roman" panose="02020603050405020304" pitchFamily="18" charset="0"/>
            </a:endParaRPr>
          </a:p>
          <a:p>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2000" dirty="0"/>
          </a:p>
        </p:txBody>
      </p:sp>
      <p:pic>
        <p:nvPicPr>
          <p:cNvPr id="7" name="Imagen 6" descr="Connected vs Disconnected Graphs">
            <a:extLst>
              <a:ext uri="{FF2B5EF4-FFF2-40B4-BE49-F238E27FC236}">
                <a16:creationId xmlns:a16="http://schemas.microsoft.com/office/drawing/2014/main" id="{14B02D62-E833-4FE5-BC87-38EA208F994D}"/>
              </a:ext>
            </a:extLst>
          </p:cNvPr>
          <p:cNvPicPr/>
          <p:nvPr/>
        </p:nvPicPr>
        <p:blipFill rotWithShape="1">
          <a:blip r:embed="rId2">
            <a:extLst>
              <a:ext uri="{28A0092B-C50C-407E-A947-70E740481C1C}">
                <a14:useLocalDpi xmlns:a14="http://schemas.microsoft.com/office/drawing/2010/main" val="0"/>
              </a:ext>
            </a:extLst>
          </a:blip>
          <a:srcRect r="11847"/>
          <a:stretch/>
        </p:blipFill>
        <p:spPr bwMode="auto">
          <a:xfrm>
            <a:off x="5911532" y="2484255"/>
            <a:ext cx="5150277" cy="3714244"/>
          </a:xfrm>
          <a:prstGeom prst="rect">
            <a:avLst/>
          </a:prstGeom>
          <a:noFill/>
        </p:spPr>
      </p:pic>
      <p:sp>
        <p:nvSpPr>
          <p:cNvPr id="22" name="Rectangle 21">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9727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FE71551-85D6-4832-AC6F-6A7FA8EC2065}"/>
              </a:ext>
            </a:extLst>
          </p:cNvPr>
          <p:cNvSpPr>
            <a:spLocks noGrp="1"/>
          </p:cNvSpPr>
          <p:nvPr>
            <p:ph type="title"/>
          </p:nvPr>
        </p:nvSpPr>
        <p:spPr>
          <a:xfrm>
            <a:off x="793662" y="386930"/>
            <a:ext cx="10066122" cy="1298448"/>
          </a:xfrm>
        </p:spPr>
        <p:txBody>
          <a:bodyPr anchor="b">
            <a:normAutofit/>
          </a:bodyPr>
          <a:lstStyle/>
          <a:p>
            <a:r>
              <a:rPr lang="es-ES" sz="4800"/>
              <a:t>Grado de un vértice</a:t>
            </a:r>
          </a:p>
        </p:txBody>
      </p:sp>
      <p:sp>
        <p:nvSpPr>
          <p:cNvPr id="19" name="Rectangle 18">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8CD05A81-295C-4E58-AEE0-BEFC89A16C4A}"/>
              </a:ext>
            </a:extLst>
          </p:cNvPr>
          <p:cNvSpPr>
            <a:spLocks noGrp="1"/>
          </p:cNvSpPr>
          <p:nvPr>
            <p:ph idx="1"/>
          </p:nvPr>
        </p:nvSpPr>
        <p:spPr>
          <a:xfrm>
            <a:off x="793661" y="2599509"/>
            <a:ext cx="4530898" cy="3639450"/>
          </a:xfrm>
        </p:spPr>
        <p:txBody>
          <a:bodyPr anchor="ctr">
            <a:normAutofit/>
          </a:bodyPr>
          <a:lstStyle/>
          <a:p>
            <a:r>
              <a:rPr lang="es-ES" b="0" i="0" dirty="0">
                <a:effectLst/>
                <a:latin typeface="arial" panose="020B0604020202020204" pitchFamily="34" charset="0"/>
              </a:rPr>
              <a:t>El </a:t>
            </a:r>
            <a:r>
              <a:rPr lang="es-ES" b="1" i="0" dirty="0">
                <a:effectLst/>
                <a:latin typeface="arial" panose="020B0604020202020204" pitchFamily="34" charset="0"/>
              </a:rPr>
              <a:t>grado de un vértice v en un grafo</a:t>
            </a:r>
            <a:r>
              <a:rPr lang="es-ES" b="0" i="0" dirty="0">
                <a:effectLst/>
                <a:latin typeface="arial" panose="020B0604020202020204" pitchFamily="34" charset="0"/>
              </a:rPr>
              <a:t> es el número de </a:t>
            </a:r>
            <a:r>
              <a:rPr lang="es-ES" dirty="0">
                <a:latin typeface="arial" panose="020B0604020202020204" pitchFamily="34" charset="0"/>
              </a:rPr>
              <a:t>vértices adyacentes o vecinos de v</a:t>
            </a:r>
            <a:r>
              <a:rPr lang="es-ES" b="0" i="0" dirty="0">
                <a:effectLst/>
                <a:latin typeface="arial" panose="020B0604020202020204" pitchFamily="34" charset="0"/>
              </a:rPr>
              <a:t>. </a:t>
            </a:r>
          </a:p>
          <a:p>
            <a:r>
              <a:rPr lang="es-ES" b="0" i="0" dirty="0">
                <a:effectLst/>
                <a:latin typeface="arial" panose="020B0604020202020204" pitchFamily="34" charset="0"/>
              </a:rPr>
              <a:t>Un </a:t>
            </a:r>
            <a:r>
              <a:rPr lang="es-ES" b="1" i="0" dirty="0">
                <a:effectLst/>
                <a:latin typeface="arial" panose="020B0604020202020204" pitchFamily="34" charset="0"/>
              </a:rPr>
              <a:t>vértice</a:t>
            </a:r>
            <a:r>
              <a:rPr lang="es-ES" b="0" i="0" dirty="0">
                <a:effectLst/>
                <a:latin typeface="arial" panose="020B0604020202020204" pitchFamily="34" charset="0"/>
              </a:rPr>
              <a:t> aislado es un </a:t>
            </a:r>
            <a:r>
              <a:rPr lang="es-ES" b="1" i="0" dirty="0">
                <a:effectLst/>
                <a:latin typeface="arial" panose="020B0604020202020204" pitchFamily="34" charset="0"/>
              </a:rPr>
              <a:t>vértice</a:t>
            </a:r>
            <a:r>
              <a:rPr lang="es-ES" b="0" i="0" dirty="0">
                <a:effectLst/>
                <a:latin typeface="arial" panose="020B0604020202020204" pitchFamily="34" charset="0"/>
              </a:rPr>
              <a:t> de </a:t>
            </a:r>
            <a:r>
              <a:rPr lang="es-ES" b="1" i="0" dirty="0">
                <a:effectLst/>
                <a:latin typeface="arial" panose="020B0604020202020204" pitchFamily="34" charset="0"/>
              </a:rPr>
              <a:t>grado</a:t>
            </a:r>
            <a:r>
              <a:rPr lang="es-ES" b="0" i="0" dirty="0">
                <a:effectLst/>
                <a:latin typeface="arial" panose="020B0604020202020204" pitchFamily="34" charset="0"/>
              </a:rPr>
              <a:t> cero.</a:t>
            </a:r>
          </a:p>
          <a:p>
            <a:r>
              <a:rPr lang="es-ES" sz="2400" dirty="0"/>
              <a:t>Ejercicio: Calcula los grados de los vértices del grafo</a:t>
            </a:r>
          </a:p>
          <a:p>
            <a:endParaRPr lang="es-ES" sz="2000" dirty="0"/>
          </a:p>
        </p:txBody>
      </p:sp>
      <p:pic>
        <p:nvPicPr>
          <p:cNvPr id="8" name="Imagen 7" descr="Image result for simple path">
            <a:extLst>
              <a:ext uri="{FF2B5EF4-FFF2-40B4-BE49-F238E27FC236}">
                <a16:creationId xmlns:a16="http://schemas.microsoft.com/office/drawing/2014/main" id="{B6172A29-4C44-40B7-BA15-CFCE0A84EA9B}"/>
              </a:ext>
            </a:extLst>
          </p:cNvPr>
          <p:cNvPicPr/>
          <p:nvPr/>
        </p:nvPicPr>
        <p:blipFill rotWithShape="1">
          <a:blip r:embed="rId2">
            <a:extLst>
              <a:ext uri="{28A0092B-C50C-407E-A947-70E740481C1C}">
                <a14:useLocalDpi xmlns:a14="http://schemas.microsoft.com/office/drawing/2010/main" val="0"/>
              </a:ext>
            </a:extLst>
          </a:blip>
          <a:srcRect l="48481" t="22396" r="17589" b="43877"/>
          <a:stretch/>
        </p:blipFill>
        <p:spPr bwMode="auto">
          <a:xfrm>
            <a:off x="5995604" y="2484255"/>
            <a:ext cx="4982133" cy="3714244"/>
          </a:xfrm>
          <a:prstGeom prst="rect">
            <a:avLst/>
          </a:prstGeom>
          <a:noFill/>
          <a:extLst>
            <a:ext uri="{53640926-AAD7-44D8-BBD7-CCE9431645EC}">
              <a14:shadowObscured xmlns:a14="http://schemas.microsoft.com/office/drawing/2010/main"/>
            </a:ext>
          </a:extLst>
        </p:spPr>
      </p:pic>
      <p:sp>
        <p:nvSpPr>
          <p:cNvPr id="23" name="Rectangle 22">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1979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37">
            <a:extLst>
              <a:ext uri="{FF2B5EF4-FFF2-40B4-BE49-F238E27FC236}">
                <a16:creationId xmlns:a16="http://schemas.microsoft.com/office/drawing/2014/main" id="{49AE1604-BB93-4F6D-94D6-F2A6021FC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39">
            <a:extLst>
              <a:ext uri="{FF2B5EF4-FFF2-40B4-BE49-F238E27FC236}">
                <a16:creationId xmlns:a16="http://schemas.microsoft.com/office/drawing/2014/main" id="{A9270323-9616-4384-857D-E86B78272E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41" name="Rectangle 40">
              <a:extLst>
                <a:ext uri="{FF2B5EF4-FFF2-40B4-BE49-F238E27FC236}">
                  <a16:creationId xmlns:a16="http://schemas.microsoft.com/office/drawing/2014/main" id="{8A3838D5-9565-4601-BAC3-D1B5BDB803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1">
              <a:extLst>
                <a:ext uri="{FF2B5EF4-FFF2-40B4-BE49-F238E27FC236}">
                  <a16:creationId xmlns:a16="http://schemas.microsoft.com/office/drawing/2014/main" id="{3349A4B8-3246-4579-922E-FE1155C7F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Rectangle 43">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03B556B-0D1F-4610-946D-FD48D6CB89AB}"/>
              </a:ext>
            </a:extLst>
          </p:cNvPr>
          <p:cNvSpPr>
            <a:spLocks noGrp="1"/>
          </p:cNvSpPr>
          <p:nvPr>
            <p:ph type="title"/>
          </p:nvPr>
        </p:nvSpPr>
        <p:spPr>
          <a:xfrm>
            <a:off x="6593917" y="847827"/>
            <a:ext cx="4709345" cy="1169585"/>
          </a:xfrm>
        </p:spPr>
        <p:txBody>
          <a:bodyPr anchor="b">
            <a:normAutofit/>
          </a:bodyPr>
          <a:lstStyle/>
          <a:p>
            <a:r>
              <a:rPr lang="es-ES" sz="4000"/>
              <a:t>Vértice aislado</a:t>
            </a:r>
          </a:p>
        </p:txBody>
      </p:sp>
      <p:pic>
        <p:nvPicPr>
          <p:cNvPr id="4" name="Marcador de contenido 3">
            <a:extLst>
              <a:ext uri="{FF2B5EF4-FFF2-40B4-BE49-F238E27FC236}">
                <a16:creationId xmlns:a16="http://schemas.microsoft.com/office/drawing/2014/main" id="{D6691994-E21E-4EB0-8101-702F59E643DF}"/>
              </a:ext>
            </a:extLst>
          </p:cNvPr>
          <p:cNvPicPr>
            <a:picLocks/>
          </p:cNvPicPr>
          <p:nvPr/>
        </p:nvPicPr>
        <p:blipFill rotWithShape="1">
          <a:blip r:embed="rId2">
            <a:extLst>
              <a:ext uri="{28A0092B-C50C-407E-A947-70E740481C1C}">
                <a14:useLocalDpi xmlns:a14="http://schemas.microsoft.com/office/drawing/2010/main" val="0"/>
              </a:ext>
            </a:extLst>
          </a:blip>
          <a:srcRect r="-4" b="2334"/>
          <a:stretch/>
        </p:blipFill>
        <p:spPr bwMode="auto">
          <a:xfrm>
            <a:off x="914401" y="847827"/>
            <a:ext cx="4929098" cy="5289986"/>
          </a:xfrm>
          <a:prstGeom prst="rect">
            <a:avLst/>
          </a:prstGeom>
          <a:noFill/>
        </p:spPr>
      </p:pic>
      <p:sp>
        <p:nvSpPr>
          <p:cNvPr id="52" name="Rectangle 45">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34377" y="2188548"/>
            <a:ext cx="43891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4D27541E-CB8B-48EA-8268-E5CCF3E9DE23}"/>
              </a:ext>
            </a:extLst>
          </p:cNvPr>
          <p:cNvSpPr>
            <a:spLocks noGrp="1"/>
          </p:cNvSpPr>
          <p:nvPr>
            <p:ph idx="1"/>
          </p:nvPr>
        </p:nvSpPr>
        <p:spPr>
          <a:xfrm>
            <a:off x="6595228" y="2508105"/>
            <a:ext cx="4709345" cy="3632493"/>
          </a:xfrm>
        </p:spPr>
        <p:txBody>
          <a:bodyPr anchor="ctr">
            <a:normAutofit/>
          </a:bodyPr>
          <a:lstStyle/>
          <a:p>
            <a:r>
              <a:rPr lang="es-ES" sz="3200" dirty="0"/>
              <a:t>El vértice 14 es un vértice aislado (su grado es 0)</a:t>
            </a:r>
          </a:p>
          <a:p>
            <a:r>
              <a:rPr lang="es-ES" sz="3200" dirty="0"/>
              <a:t>El vértice 9 tiene grado 1</a:t>
            </a:r>
          </a:p>
          <a:p>
            <a:r>
              <a:rPr lang="es-ES" sz="3200" dirty="0"/>
              <a:t>El vértice 1 tiene grado 2</a:t>
            </a:r>
          </a:p>
          <a:p>
            <a:endParaRPr lang="es-ES" sz="2000" dirty="0"/>
          </a:p>
          <a:p>
            <a:endParaRPr lang="es-ES" sz="2000" dirty="0"/>
          </a:p>
        </p:txBody>
      </p:sp>
    </p:spTree>
    <p:extLst>
      <p:ext uri="{BB962C8B-B14F-4D97-AF65-F5344CB8AC3E}">
        <p14:creationId xmlns:p14="http://schemas.microsoft.com/office/powerpoint/2010/main" val="4114118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F81F8D5-515A-45DC-B296-30AB11F2C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AAD801B-C994-4C0E-ABF6-DDF1B791694B}"/>
              </a:ext>
            </a:extLst>
          </p:cNvPr>
          <p:cNvSpPr>
            <a:spLocks noGrp="1"/>
          </p:cNvSpPr>
          <p:nvPr>
            <p:ph type="title"/>
          </p:nvPr>
        </p:nvSpPr>
        <p:spPr>
          <a:xfrm>
            <a:off x="581646" y="349664"/>
            <a:ext cx="5845571" cy="1638377"/>
          </a:xfrm>
        </p:spPr>
        <p:txBody>
          <a:bodyPr anchor="b">
            <a:normAutofit/>
          </a:bodyPr>
          <a:lstStyle/>
          <a:p>
            <a:r>
              <a:rPr lang="es-ES" sz="4800" dirty="0"/>
              <a:t>GRAFO SIMPLE Y PSEUDOGRAFOS</a:t>
            </a:r>
          </a:p>
        </p:txBody>
      </p:sp>
      <p:sp>
        <p:nvSpPr>
          <p:cNvPr id="3" name="Marcador de contenido 2">
            <a:extLst>
              <a:ext uri="{FF2B5EF4-FFF2-40B4-BE49-F238E27FC236}">
                <a16:creationId xmlns:a16="http://schemas.microsoft.com/office/drawing/2014/main" id="{27CF00A3-538A-4006-85B8-DA6FC2E0F632}"/>
              </a:ext>
            </a:extLst>
          </p:cNvPr>
          <p:cNvSpPr>
            <a:spLocks noGrp="1"/>
          </p:cNvSpPr>
          <p:nvPr>
            <p:ph idx="1"/>
          </p:nvPr>
        </p:nvSpPr>
        <p:spPr>
          <a:xfrm>
            <a:off x="587988" y="2620641"/>
            <a:ext cx="5837750" cy="3023702"/>
          </a:xfrm>
        </p:spPr>
        <p:txBody>
          <a:bodyPr anchor="ctr">
            <a:normAutofit/>
          </a:bodyPr>
          <a:lstStyle/>
          <a:p>
            <a:r>
              <a:rPr lang="es-ES" sz="1700" b="1" dirty="0">
                <a:effectLst/>
                <a:latin typeface="Arial" panose="020B0604020202020204" pitchFamily="34" charset="0"/>
                <a:ea typeface="Times New Roman" panose="02020603050405020304" pitchFamily="18" charset="0"/>
                <a:cs typeface="Times New Roman" panose="02020603050405020304" pitchFamily="18" charset="0"/>
              </a:rPr>
              <a:t>Grafo simple:</a:t>
            </a:r>
            <a:r>
              <a:rPr lang="es-ES" sz="1700" dirty="0">
                <a:effectLst/>
                <a:latin typeface="Arial" panose="020B0604020202020204" pitchFamily="34" charset="0"/>
                <a:ea typeface="Times New Roman" panose="02020603050405020304" pitchFamily="18" charset="0"/>
                <a:cs typeface="Times New Roman" panose="02020603050405020304" pitchFamily="18" charset="0"/>
              </a:rPr>
              <a:t> O simplemente </a:t>
            </a:r>
            <a:r>
              <a:rPr lang="es-ES" sz="1700" i="1" dirty="0">
                <a:effectLst/>
                <a:latin typeface="Arial" panose="020B0604020202020204" pitchFamily="34" charset="0"/>
                <a:ea typeface="Times New Roman" panose="02020603050405020304" pitchFamily="18" charset="0"/>
                <a:cs typeface="Times New Roman" panose="02020603050405020304" pitchFamily="18" charset="0"/>
              </a:rPr>
              <a:t>grafo</a:t>
            </a:r>
            <a:r>
              <a:rPr lang="es-ES" sz="1700" dirty="0">
                <a:effectLst/>
                <a:latin typeface="Arial" panose="020B0604020202020204" pitchFamily="34" charset="0"/>
                <a:ea typeface="Times New Roman" panose="02020603050405020304" pitchFamily="18" charset="0"/>
                <a:cs typeface="Times New Roman" panose="02020603050405020304" pitchFamily="18" charset="0"/>
              </a:rPr>
              <a:t> es aquel en el que dos vértices cualesquiera están unidos por una única arista, es decir, una arista cualquiera es la única que une dos vértices dados. Es la definición estándar de un grafo. Ejemplos: Todos los que aparecen arriba en este documento (FIGURAS 1-4).</a:t>
            </a:r>
            <a:endParaRPr lang="es-ES" sz="1700" dirty="0">
              <a:effectLst/>
              <a:latin typeface="Calibri" panose="020F0502020204030204" pitchFamily="34" charset="0"/>
              <a:ea typeface="Calibri" panose="020F0502020204030204" pitchFamily="34" charset="0"/>
              <a:cs typeface="Times New Roman" panose="02020603050405020304" pitchFamily="18" charset="0"/>
            </a:endParaRPr>
          </a:p>
          <a:p>
            <a:r>
              <a:rPr lang="es-ES" sz="1700" b="1" u="sng" strike="noStrike" dirty="0" err="1">
                <a:effectLst/>
                <a:latin typeface="Arial" panose="020B0604020202020204" pitchFamily="34" charset="0"/>
                <a:ea typeface="Times New Roman" panose="02020603050405020304" pitchFamily="18" charset="0"/>
                <a:cs typeface="Times New Roman" panose="02020603050405020304" pitchFamily="18" charset="0"/>
                <a:hlinkClick r:id="rId2" tooltip="Multigrafo">
                  <a:extLst>
                    <a:ext uri="{A12FA001-AC4F-418D-AE19-62706E023703}">
                      <ahyp:hlinkClr xmlns:ahyp="http://schemas.microsoft.com/office/drawing/2018/hyperlinkcolor" val="tx"/>
                    </a:ext>
                  </a:extLst>
                </a:hlinkClick>
              </a:rPr>
              <a:t>Multigrafo</a:t>
            </a:r>
            <a:r>
              <a:rPr lang="es-ES" sz="1700" b="1" u="sng" dirty="0">
                <a:effectLst/>
                <a:latin typeface="Arial" panose="020B0604020202020204" pitchFamily="34" charset="0"/>
                <a:ea typeface="Times New Roman" panose="02020603050405020304" pitchFamily="18" charset="0"/>
              </a:rPr>
              <a:t>:</a:t>
            </a:r>
            <a:r>
              <a:rPr lang="es-ES" sz="1700" u="sng" dirty="0">
                <a:effectLst/>
                <a:latin typeface="Arial" panose="020B0604020202020204" pitchFamily="34" charset="0"/>
                <a:ea typeface="Times New Roman" panose="02020603050405020304" pitchFamily="18" charset="0"/>
              </a:rPr>
              <a:t> </a:t>
            </a:r>
            <a:r>
              <a:rPr lang="es-ES" sz="1700" dirty="0">
                <a:effectLst/>
                <a:latin typeface="Arial" panose="020B0604020202020204" pitchFamily="34" charset="0"/>
                <a:ea typeface="Times New Roman" panose="02020603050405020304" pitchFamily="18" charset="0"/>
              </a:rPr>
              <a:t>o </a:t>
            </a:r>
            <a:r>
              <a:rPr lang="es-ES" sz="1700" b="1" dirty="0" err="1">
                <a:effectLst/>
                <a:latin typeface="Arial" panose="020B0604020202020204" pitchFamily="34" charset="0"/>
                <a:ea typeface="Times New Roman" panose="02020603050405020304" pitchFamily="18" charset="0"/>
              </a:rPr>
              <a:t>pseudografo</a:t>
            </a:r>
            <a:r>
              <a:rPr lang="es-ES" sz="1700" b="1" dirty="0">
                <a:effectLst/>
                <a:latin typeface="Arial" panose="020B0604020202020204" pitchFamily="34" charset="0"/>
                <a:ea typeface="Times New Roman" panose="02020603050405020304" pitchFamily="18" charset="0"/>
              </a:rPr>
              <a:t>:</a:t>
            </a:r>
            <a:r>
              <a:rPr lang="es-ES" sz="1700" dirty="0">
                <a:effectLst/>
                <a:latin typeface="Arial" panose="020B0604020202020204" pitchFamily="34" charset="0"/>
                <a:ea typeface="Times New Roman" panose="02020603050405020304" pitchFamily="18" charset="0"/>
              </a:rPr>
              <a:t> Dos vértices pueden estar unidos por más de una arista. Estas aristas se llaman </a:t>
            </a:r>
            <a:r>
              <a:rPr lang="es-ES" sz="1700" i="1" dirty="0">
                <a:effectLst/>
                <a:latin typeface="Arial" panose="020B0604020202020204" pitchFamily="34" charset="0"/>
                <a:ea typeface="Times New Roman" panose="02020603050405020304" pitchFamily="18" charset="0"/>
              </a:rPr>
              <a:t>múltiples</a:t>
            </a:r>
            <a:r>
              <a:rPr lang="es-ES" sz="1700" dirty="0">
                <a:effectLst/>
                <a:latin typeface="Arial" panose="020B0604020202020204" pitchFamily="34" charset="0"/>
                <a:ea typeface="Times New Roman" panose="02020603050405020304" pitchFamily="18" charset="0"/>
              </a:rPr>
              <a:t> o </a:t>
            </a:r>
            <a:r>
              <a:rPr lang="es-ES" sz="1700" i="1" dirty="0">
                <a:effectLst/>
                <a:latin typeface="Arial" panose="020B0604020202020204" pitchFamily="34" charset="0"/>
                <a:ea typeface="Times New Roman" panose="02020603050405020304" pitchFamily="18" charset="0"/>
              </a:rPr>
              <a:t>lazos</a:t>
            </a:r>
            <a:r>
              <a:rPr lang="es-ES" sz="1700" dirty="0">
                <a:effectLst/>
                <a:latin typeface="Arial" panose="020B0604020202020204" pitchFamily="34" charset="0"/>
                <a:ea typeface="Times New Roman" panose="02020603050405020304" pitchFamily="18" charset="0"/>
              </a:rPr>
              <a:t> o bucles (</a:t>
            </a:r>
            <a:r>
              <a:rPr lang="es-ES" sz="1700" i="1" dirty="0" err="1">
                <a:effectLst/>
                <a:latin typeface="Arial" panose="020B0604020202020204" pitchFamily="34" charset="0"/>
                <a:ea typeface="Times New Roman" panose="02020603050405020304" pitchFamily="18" charset="0"/>
              </a:rPr>
              <a:t>loops</a:t>
            </a:r>
            <a:r>
              <a:rPr lang="es-ES" sz="1700" dirty="0">
                <a:effectLst/>
                <a:latin typeface="Arial" panose="020B0604020202020204" pitchFamily="34" charset="0"/>
                <a:ea typeface="Times New Roman" panose="02020603050405020304" pitchFamily="18" charset="0"/>
              </a:rPr>
              <a:t>). Los </a:t>
            </a:r>
            <a:r>
              <a:rPr lang="es-ES" sz="1700" i="1" dirty="0">
                <a:effectLst/>
                <a:latin typeface="Arial" panose="020B0604020202020204" pitchFamily="34" charset="0"/>
                <a:ea typeface="Times New Roman" panose="02020603050405020304" pitchFamily="18" charset="0"/>
              </a:rPr>
              <a:t>grafos simples</a:t>
            </a:r>
            <a:r>
              <a:rPr lang="es-ES" sz="1700" dirty="0">
                <a:effectLst/>
                <a:latin typeface="Arial" panose="020B0604020202020204" pitchFamily="34" charset="0"/>
                <a:ea typeface="Times New Roman" panose="02020603050405020304" pitchFamily="18" charset="0"/>
              </a:rPr>
              <a:t> son una subclase de esta categoría de grafos. </a:t>
            </a:r>
          </a:p>
          <a:p>
            <a:endParaRPr lang="es-ES" sz="1700" dirty="0">
              <a:latin typeface="Arial" panose="020B0604020202020204" pitchFamily="34" charset="0"/>
            </a:endParaRPr>
          </a:p>
          <a:p>
            <a:endParaRPr lang="es-ES" sz="1700" dirty="0"/>
          </a:p>
        </p:txBody>
      </p:sp>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669568"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447"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descr="C:\Users\Elvira\AppData\Local\Microsoft\Windows\INetCache\Content.MSO\A19A758E.tmp">
            <a:extLst>
              <a:ext uri="{FF2B5EF4-FFF2-40B4-BE49-F238E27FC236}">
                <a16:creationId xmlns:a16="http://schemas.microsoft.com/office/drawing/2014/main" id="{E4480239-8F19-4A83-960A-D1028C05F192}"/>
              </a:ext>
            </a:extLst>
          </p:cNvPr>
          <p:cNvPicPr/>
          <p:nvPr/>
        </p:nvPicPr>
        <p:blipFill rotWithShape="1">
          <a:blip r:embed="rId3">
            <a:extLst>
              <a:ext uri="{28A0092B-C50C-407E-A947-70E740481C1C}">
                <a14:useLocalDpi xmlns:a14="http://schemas.microsoft.com/office/drawing/2010/main" val="0"/>
              </a:ext>
            </a:extLst>
          </a:blip>
          <a:srcRect l="8768" r="-1" b="-1"/>
          <a:stretch/>
        </p:blipFill>
        <p:spPr bwMode="auto">
          <a:xfrm>
            <a:off x="7421373" y="627954"/>
            <a:ext cx="4235516" cy="5353373"/>
          </a:xfrm>
          <a:prstGeom prst="rect">
            <a:avLst/>
          </a:prstGeom>
          <a:noFill/>
        </p:spPr>
      </p:pic>
      <p:sp>
        <p:nvSpPr>
          <p:cNvPr id="17" name="Rectangle 16">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774185"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114845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885</TotalTime>
  <Words>3015</Words>
  <PresentationFormat>Panorámica</PresentationFormat>
  <Paragraphs>190</Paragraphs>
  <Slides>49</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49</vt:i4>
      </vt:variant>
    </vt:vector>
  </HeadingPairs>
  <TitlesOfParts>
    <vt:vector size="58" baseType="lpstr">
      <vt:lpstr>Abadi</vt:lpstr>
      <vt:lpstr>Arial</vt:lpstr>
      <vt:lpstr>Arial</vt:lpstr>
      <vt:lpstr>Arial, Helvetica, sans-serif</vt:lpstr>
      <vt:lpstr>Calibri</vt:lpstr>
      <vt:lpstr>Calibri Light</vt:lpstr>
      <vt:lpstr>Cambria Math</vt:lpstr>
      <vt:lpstr>Times New Roman</vt:lpstr>
      <vt:lpstr>Tema de Office</vt:lpstr>
      <vt:lpstr>GRAFOS II</vt:lpstr>
      <vt:lpstr>Caminos</vt:lpstr>
      <vt:lpstr>Longitud de un camino</vt:lpstr>
      <vt:lpstr>Ciclos</vt:lpstr>
      <vt:lpstr>Grafos conectados o conexos</vt:lpstr>
      <vt:lpstr>Grafo conexo</vt:lpstr>
      <vt:lpstr>Grado de un vértice</vt:lpstr>
      <vt:lpstr>Vértice aislado</vt:lpstr>
      <vt:lpstr>GRAFO SIMPLE Y PSEUDOGRAFOS</vt:lpstr>
      <vt:lpstr>Grafo orientado, dirigido o digrafo</vt:lpstr>
      <vt:lpstr>Digrafo simple </vt:lpstr>
      <vt:lpstr>Grafo orientado, dirigido o digrafo</vt:lpstr>
      <vt:lpstr>       Un ejemplo de aplicación:</vt:lpstr>
      <vt:lpstr>Grafo orientado, dirigido o digrafo</vt:lpstr>
      <vt:lpstr>Grafo orientado, dirigido o digrafo</vt:lpstr>
      <vt:lpstr>Conjunto alcanzable</vt:lpstr>
      <vt:lpstr>Grafos etiquetados y no etiquetados. </vt:lpstr>
      <vt:lpstr>Grafos etiquetados y no etiquetados</vt:lpstr>
      <vt:lpstr>EJERCICIO 1. </vt:lpstr>
      <vt:lpstr>EJERCICIO 2</vt:lpstr>
      <vt:lpstr>Grafo bipartito</vt:lpstr>
      <vt:lpstr>Ejemplo de aplicación: Asignación de tareas</vt:lpstr>
      <vt:lpstr>Asignación de tareas</vt:lpstr>
      <vt:lpstr>Grafo bipartito</vt:lpstr>
      <vt:lpstr>Grafo completo bipartito</vt:lpstr>
      <vt:lpstr>Grafo completo bipartito balanceado de orden 2n y mínimo grado</vt:lpstr>
      <vt:lpstr>Representación matricial de un grafo </vt:lpstr>
      <vt:lpstr>Ejercicios</vt:lpstr>
      <vt:lpstr>Ejercicios</vt:lpstr>
      <vt:lpstr>Ejercicios</vt:lpstr>
      <vt:lpstr>Ejercicio</vt:lpstr>
      <vt:lpstr>Matriz de adyacencia</vt:lpstr>
      <vt:lpstr>  El problema hamiltoniano </vt:lpstr>
      <vt:lpstr>Ciclo hamiltoniano</vt:lpstr>
      <vt:lpstr>Grafo hamiltoniano</vt:lpstr>
      <vt:lpstr>Ejemplo de grafo hamiltoniano</vt:lpstr>
      <vt:lpstr>Presentación de PowerPoint</vt:lpstr>
      <vt:lpstr>Camino de Euler. Grafo planar</vt:lpstr>
      <vt:lpstr>Teorema de Kuratowski</vt:lpstr>
      <vt:lpstr>Teorema de Kuratowski  </vt:lpstr>
      <vt:lpstr>Un ejemplo de grafo aplanable</vt:lpstr>
      <vt:lpstr>Fórmula de Euler</vt:lpstr>
      <vt:lpstr>Fórmula de Euler</vt:lpstr>
      <vt:lpstr>Fórmula de Euler</vt:lpstr>
      <vt:lpstr>Grafos no planos </vt:lpstr>
      <vt:lpstr>TEOREMA: k_5 no es plano </vt:lpstr>
      <vt:lpstr>TEOREMA: K3,3 es un grafo no plano. </vt:lpstr>
      <vt:lpstr>EJEMPLO: </vt:lpstr>
      <vt:lpstr>Ejemplo. Grafo no plano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2021-04-17T06:57:42Z</dcterms:created>
  <dcterms:modified xsi:type="dcterms:W3CDTF">2021-04-22T21:12:53Z</dcterms:modified>
</cp:coreProperties>
</file>